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0" r:id="rId5"/>
    <p:sldId id="263" r:id="rId6"/>
    <p:sldId id="261" r:id="rId7"/>
    <p:sldId id="264" r:id="rId8"/>
    <p:sldId id="265" r:id="rId9"/>
    <p:sldId id="262" r:id="rId10"/>
    <p:sldId id="266" r:id="rId11"/>
    <p:sldId id="267" r:id="rId12"/>
    <p:sldId id="268" r:id="rId13"/>
    <p:sldId id="270" r:id="rId14"/>
    <p:sldId id="271" r:id="rId15"/>
    <p:sldId id="273" r:id="rId16"/>
    <p:sldId id="274" r:id="rId17"/>
    <p:sldId id="276" r:id="rId18"/>
    <p:sldId id="272" r:id="rId19"/>
    <p:sldId id="275" r:id="rId20"/>
    <p:sldId id="269"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1:49:17.849"/>
    </inkml:context>
    <inkml:brush xml:id="br0">
      <inkml:brushProperty name="width" value="0.35" units="cm"/>
      <inkml:brushProperty name="height" value="0.35" units="cm"/>
      <inkml:brushProperty name="color" value="#FFFFFF"/>
    </inkml:brush>
  </inkml:definitions>
  <inkml:trace contextRef="#ctx0" brushRef="#br0">106 22 1728,'-3'5'458,"0"0"-1,1 0 1,-4 10-1,-2 5-415,-5 6 128,6-9 478,-1-2-1,-12 18 0,13-26-277,7-7-369,0 0 0,0 0 1,-1 0-1,1 0 0,0 0 0,0 0 0,0 0 0,0 0 1,0 0-1,0 0 0,-1 0 0,1 0 0,0 0 0,0 0 1,0 0-1,0 0 0,0 0 0,0 0 0,0 0 0,-1 0 1,1 0-1,0 0 0,0-1 0,0 1 0,0 0 0,0 0 1,0 0-1,0 0 0,0 0 0,0 0 0,0 0 0,0 0 1,0-1-1,0 1 0,-1 0 0,1 0 0,0 0 0,0 0 1,0-1-20,0-1 1,0 1 0,0 0 0,0 0-1,0 0 1,0-1 0,1 1 0,-1 0 0,0 0-1,0 0 1,1 0 0,0-2 0,6-14 100,-1-1 0,7-30-1,-10 33 32,-1 6 66,1-2-8,-1 5-60,-2 5-91,0 1 0,0 0 0,0 0 0,1-1 1,-1 1-1,0 0 0,0 0 0,0 0 0,0-1 0,0 1 0,0 0 0,0 0 0,1-1 0,-1 1 0,0 0 0,0 0 0,0 0 0,0 0 0,1-1 0,-1 1 0,0 0 0,0 0 0,1 0 0,-1 0 1,0 0-1,0 0 0,0 0 0,1 0 0,-1 0 0,0 0 0,0 0 0,1-1 0,-1 1 0,0 1 0,0-1 0,1 0 0,41-16 112,-35 12-30,-7 4-96,1 0 0,-1 0 0,0 0-1,0 0 1,0 0 0,0-1-1,1 1 1,-1 0 0,0 0-1,0 0 1,0 0 0,0 0-1,1 0 1,-1 0 0,0 0 0,0 0-1,0 0 1,1 0 0,-1 0-1,0 0 1,0 0 0,0 0-1,0 0 1,1 0 0,-1 0-1,0 0 1,0 0 0,0 0 0,1 0-1,-1 0 1,0 1 0,0-1-1,0 0 1,0 0 0,0 0-1,1 0 1,-1 0 0,1 1 48,-1 0 1,1 0 0,0 0 0,-1 0-1,1 0 1,-1 0 0,1 0 0,-1 0-1,0 0 1,0 0 0,1 0 0,-1 0-1,0 1 1,0-1 0,0 0-1,0 0 1,0 0 0,0 0 0,0 0-1,-1 1 1,-4 26 91,-6 35 727,17-71-724,-5 6-159,1 0 0,-1-1 0,0 1 0,0-1-1,0 1 1,2-5 0,1-20-380,-4 27 418,1 0 0,-1-1 0,0 1 0,0 0 1,0 0-1,0-1 0,0 1 0,0 0 0,0-1 1,0 1-1,0 0 0,0-1 0,0 1 0,0 0 1,0-1-1,0 1 0,0 0 0,0-1 0,0 1 0,0 0 1,0 0-1,-1-1 0,1 1 0,0 0 0,0-1 1,0 1-1,-1-1 88,1 1-88,-1 0 0,1 0 0,0-1 0,-1 1 0,1 0 1,-5-3-113,4 3 84,1 0 0,0 0 1,0 0-1,0 0 0,0 0 0,0 0 1,0 0-1,-1 0 0,1 0 0,0 0 1,0 0-1,0 0 0,0-1 0,0 1 1,0 0-1,0 0 0,0 0 0,0 0 1,0 0-1,-1 0 0,1 0 0,0-1 1,0 1-1,0 0 0,0 0 0,0 0 1,0 0-1,0 0 0,0 0 0,0-1 1,0 1-1,0 0 0,0 0 0,0 0 0,0 0 1,0 0-1,0 0 0,0-1 0,0 1 1,0 0-1,1 0 0,-1 0 0,0 0 1,-3-1 55,-6 0 179,6 1-189,1 0 0,-1 0 1,0 0-1,0 0 1,0 0-1,0 1 0,1-1 1,-1 1-1,-3 1 0,1-1 3,0 1 0,0-1 0,0 1-1,0-2 1,-7 2 0,2-3-68,7 1 25,1-1 1,-1 1 0,1 0 0,0 0-1,-1 0 1,1 0 0,-1 1 0,1-1-1,0 1 1,-1-1 0,-3 2 0,3-3 308,9 3-392,0 1-185,-1 0 1,1 1 0,7 6-1,1 1-217,42 35-2253,-48-41 2404,30 17-3767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1:50:09.095"/>
    </inkml:context>
    <inkml:brush xml:id="br0">
      <inkml:brushProperty name="width" value="0.35" units="cm"/>
      <inkml:brushProperty name="height" value="0.35" units="cm"/>
      <inkml:brushProperty name="color" value="#FFFFFF"/>
    </inkml:brush>
  </inkml:definitions>
  <inkml:trace contextRef="#ctx0" brushRef="#br0">1482 200 3232,'0'-1'96,"1"0"-1,-1 0 1,1 0 0,-1 1 0,1-1 0,-1 0-1,0 0 1,1 0 0,-1 0 0,0 0 0,0 0-1,0 0 1,0 1 0,0-1 0,0 0-1,0 0 1,0 0 0,0 0 0,0 0 0,0 0-1,-1 0 1,1 0 0,0 0 0,-1 1 0,1-1-1,0 0 1,-3-2 287,2 1-287,-1 0-48,0 0 0,1 0 0,-1 0 1,0 0-1,0 0 0,-1 0 0,1 1 0,0-1 0,0 1 0,-4-2 0,-5 0 243,-1 0-1,1 1 1,-1 0-1,0 1 1,-14 0-1,-27-2 655,-17-4 208,-112 5 0,103 2-509,-19 2 181,-84-3 67,-34-18-55,-7-1-751,154 12-833,73 9 715,-1-1 1,1 1-1,0-1 1,0 1-1,4 2 0,15 4-13,72 10 85,153 7 0,162-20 46,-14-7-50,-123-1 226,-291 12 272,0-5-453,-1 0 0,0-2 0,0 0 0,-20-1 1,-77-12 13,72 4 172,-77-23-1,87 22-72,-47-6 0,-7-1-187,14 4-116,41 8 63,-49-2 17,44 4-38,-26 0 53,-82 10-1,72-3-78,-29 3 226,78-2-200,22-5-15,0 0 0,1 0 0,-1-1 0,0 1 0,1-1 0,-1 1 0,0-1 0,-3 0 0,35 6 127,1-2 1,0-1-1,30-1 1,94-7 291,-52-1-232,169 1 817,-292-6-415,-99-26-374,101 30-276,4 2-243,42 12-834,-5-3 1061,0 0 0,32 0-1,71-3 328,-59-2 350,-105-6 132,-12 4-807,-69 5 0,-52 15-119,42-3 371,-45 8-104,85-10 60,25-2-131,-73 22 0,94-23 199,29-6-96,1 0-1,-21 8 1,34-9-323,6 2 156,11 3-20,21 3 134,50 7 1,-24-5 40,74 19 12,119 22-14,220-5 215,-219-46-124,-2-26 562,-252 23-626,0 1-1,0-1 0,0 0 1,0 1-1,0-1 0,0-1 1,0 1-1,-1 0 0,1-1 1,3-2-1,-6 4-23,1-1-1,-1 1 1,1-1-1,-1 1 1,1-1-1,-1 1 1,0-1-1,1 1 1,-1-1-1,0 0 1,0 1-1,1-1 1,-1 1-1,0-1 1,0 0-1,0 1 1,0-1-1,0 0 1,0-1-1,0 1-1,-1-1-1,1 1 0,-1-1 1,1 1-1,-1-1 0,0 1 1,0 0-1,1-1 0,-1 1 0,0 0 1,-2-3-1,-2 0-8,1 0 0,-1 0 0,0 0-1,-1 0 1,1 1 0,-1 0 0,-9-5 0,-45-13-150,50 19 142,-162-38-201,-7 14 263,151 22 39,-241-16-542,-4 18 275,183 2 170,6 3-66,-141 24-1,207-23-3,14-2 20,0-1 0,0 0 0,-1 0 0,1 0 0,0-1 0,-1 0 1,1 0-1,0 0 0,-8-1 0,63 17-143,-30-8 94,27 5 0,26 1 57,0-4 1,119 0 0,-191-10 41,671-11 134,-239 3 402,-235 16-416,-100-9-95,270 10 74,-164-5 28,-134-5-136,-69 1-63,-13 0 38,-23-2 57,0-2 0,-35-7 0,-9-2-1,-175-14-136,28 4 27,-398-12 20,407 23 254,-137 1-357,294 12 280,32-1-179,-34 3 0,-52 6-163,80-7 176,-13 1 195,-76 14 0,22 2-264,49-6 149,-35 9-10,54-9-251,27-10 273,0-1 0,-1 0 0,1 0 1,-1 0-1,1 0 0,-1-1 0,0 0 1,-9 1-1,-19 6-17,17-3 0,17-5-22,0 0 0,0 0 0,1 0 0,-1 0 0,0 0 0,0 0 0,0 1 0,0-1 0,0 0 1,1 0-1,-1 0 0,0 0 0,0 1 0,0-1 0,0 0 0,0 0 0,0 0 0,0 1 0,0-1 0,0 0 0,0 0 0,0 0 0,0 1 0,0-1 0,0 0 1,0 0-1,0 0 0,0 1 0,0-1 0,0 0 0,0 0 0,0 0 0,0 1 0,0-1 0,0 0 0,0 0 0,0 0 0,0 0 0,-1 1 0,1-1 1,0 0-1,0 0 0,0 0 0,0 0 0,0 1 0,-1-1 0,1 0 0,0 0 0,0 0 0,0 0 0,-1 0 0,1 0 0,0 0 0,0 0 0,0 0 1,-1 0-1,1 0 0,0 0 0,0 0 0,0 0 0,-1 0 0,1 0 0,0 0 0,0 0 0,12 10-195,-4-6 269,1 0-1,-1-1 0,1-1 1,0 1-1,0-1 0,0-1 1,17 1-1,-9 0-24,218 6-2944,-184-8 1519,3 0-1503</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6:46.884"/>
    </inkml:context>
    <inkml:brush xml:id="br0">
      <inkml:brushProperty name="width" value="0.1" units="cm"/>
      <inkml:brushProperty name="height" value="0.1" units="cm"/>
      <inkml:brushProperty name="color" value="#66CC00"/>
    </inkml:brush>
  </inkml:definitions>
  <inkml:trace contextRef="#ctx0" brushRef="#br0">0 29 4320,'1'-27'2639,"-1"27"-2575,0-1-1,0 1 1,0 0 0,1 0 0,-1 0 0,0 0-1,0 0 1,0 0 0,1 0 0,-1 0-1,0 0 1,0 0 0,0 0 0,0 0 0,1 0-1,-1 0 1,0 0 0,0 0 0,0 0 0,1 0-1,-1 0 1,0 0 0,0 0 0,0 0-1,1 0 1,-1 0 0,0 0 0,0 0 0,1 1 382,-1-1-382,0 0 0,0 1-1,1-1 1,-1 0 0,0 0 0,0 0-1,0 1 1,8 5 1045,-6-2-793,0 0 1,0 0-1,0 1 0,-1-1 0,0 0 0,1 1 0,0 6 0,1 34 666,-3-43-941,0 147 1580,-2-56-1077,2-79-302,-1-1-1,0 1 0,-3 14 1,2-22-783,10-45-12859</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6:47.246"/>
    </inkml:context>
    <inkml:brush xml:id="br0">
      <inkml:brushProperty name="width" value="0.1" units="cm"/>
      <inkml:brushProperty name="height" value="0.1" units="cm"/>
      <inkml:brushProperty name="color" value="#66CC00"/>
    </inkml:brush>
  </inkml:definitions>
  <inkml:trace contextRef="#ctx0" brushRef="#br0">4 6 5312,'-4'-5'1888,"7"12"-122,2 11 713,-2 11-976,-1 1 0,-2 47 0,-1-24-807,1 137 435,-3-167-707,0-6-793,4-8-2918,-3-15 910,2-1 0,-1 1 0,1-13 0,0 12 2088,0-23-2575</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6:47.794"/>
    </inkml:context>
    <inkml:brush xml:id="br0">
      <inkml:brushProperty name="width" value="0.1" units="cm"/>
      <inkml:brushProperty name="height" value="0.1" units="cm"/>
      <inkml:brushProperty name="color" value="#66CC00"/>
    </inkml:brush>
  </inkml:definitions>
  <inkml:trace contextRef="#ctx0" brushRef="#br0">8 138 2144,'-8'13'7040,"26"-27"-4038,-2-2-2409,1 1 0,1 1 0,0 0 1,25-13-1,-28 19-460,0 0 0,0 2 1,0 0-1,1 1 0,0 0 1,26-3-1,-29 6-62,-1 1 0,1 0-1,-1 1 1,1 0 0,22 4 0,-26-2-8,-1 0 0,1 1 0,-1 0 0,0 1 0,0-1 0,-1 1 1,1 1-1,-1-1 0,9 9 0,-4-3 360,18 23 1,7 6 750,-36-37-1121,0-1-1,1 0 1,-1 0-1,1 0 1,-1 0 0,1 0-1,-1 0 1,1 0-1,0-1 1,0 1 0,-1 0-1,1-1 1,0 0-1,0 1 1,-1-1 0,1 0-1,0 0 1,0 0-1,0 0 1,0 0 0,-1 0-1,4-1 1,0-1 9,0-1 1,0 1-1,0-1 1,0 0-1,-1 0 0,5-4 1,7-5 71,25-16-203,-14 9-3112,31-17 0,-33 24 1117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7:01.739"/>
    </inkml:context>
    <inkml:brush xml:id="br0">
      <inkml:brushProperty name="width" value="0.1" units="cm"/>
      <inkml:brushProperty name="height" value="0.1" units="cm"/>
      <inkml:brushProperty name="color" value="#66CC00"/>
    </inkml:brush>
  </inkml:definitions>
  <inkml:trace contextRef="#ctx0" brushRef="#br0">9 8 1248,'-4'-8'448,"0"8"1504,8 8-1600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7:04.501"/>
    </inkml:context>
    <inkml:brush xml:id="br0">
      <inkml:brushProperty name="width" value="0.1" units="cm"/>
      <inkml:brushProperty name="height" value="0.1" units="cm"/>
      <inkml:brushProperty name="color" value="#66CC00"/>
    </inkml:brush>
  </inkml:definitions>
  <inkml:trace contextRef="#ctx0" brushRef="#br0">41 16 2144,'-5'4'6768,"6"-3"-6694,-1 0 0,1 0 0,0-1 1,0 1-1,-1 0 0,1 0 1,0 0-1,0 0 0,0-1 0,0 1 1,0-1-1,2 2 0,0-1 8,1 1 0,-1-1-1,0 0 1,1-1 0,-1 1 0,0-1 0,1 1-1,-1-1 1,1 0 0,4-1 0,38-7 252,-21 3-336,56-6-65,143-2 1,-231 29-46,2-11 103,1-1 0,-1 1 0,-1-1 1,1-1-1,-10 6 0,-6 4 56,-6 8 49,0 1-1,1 1 0,2 2 1,-32 39-1,-73 119 100,89-116 158,-11 17-215,50-83-133,-1 2 73,0 0 0,0 0-1,0 0 1,0 0 0,0 0-1,1 1 1,-1-1-1,0 5 1,2-8-62,0 1 0,0-1 0,0 1 0,0-1 0,1 1 0,-1-1 1,0 1-1,0-1 0,0 1 0,1-1 0,-1 0 0,0 1 0,1-1 0,-1 1 0,0-1 0,1 0 0,-1 1 1,0-1-1,1 0 0,-1 0 0,1 1 0,-1-1 0,1 0 0,-1 0 0,1 1 0,-1-1 0,0 0 0,1 0 1,0 0-1,15 3-35,115-13 517,1 0-249,-71 6-2564,-57 3 572,-23-2-6471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7:04.874"/>
    </inkml:context>
    <inkml:brush xml:id="br0">
      <inkml:brushProperty name="width" value="0.1" units="cm"/>
      <inkml:brushProperty name="height" value="0.1" units="cm"/>
      <inkml:brushProperty name="color" value="#66CC00"/>
    </inkml:brush>
  </inkml:definitions>
  <inkml:trace contextRef="#ctx0" brushRef="#br0">0 48 3968,'2'0'412,"-1"-1"0,1 1 0,-1 0 0,1 0 0,0 0 0,-1-1 0,1 1 0,0 1 0,-1-1 0,4 0 0,5 1 570,9-2-164,0-1 1,-1-1-1,35-10 0,16-3-544,-68 16-304,32-6 81,36 0-1,-26 8-2537,-25 2 1026</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7:05.454"/>
    </inkml:context>
    <inkml:brush xml:id="br0">
      <inkml:brushProperty name="width" value="0.1" units="cm"/>
      <inkml:brushProperty name="height" value="0.1" units="cm"/>
      <inkml:brushProperty name="color" value="#66CC00"/>
    </inkml:brush>
  </inkml:definitions>
  <inkml:trace contextRef="#ctx0" brushRef="#br0">1 248 3392,'0'-2'3842,"0"2"-3786,0 0 1,0 1-1,0-1 1,0 0-1,0 0 1,1 0-1,-1 0 0,0 1 1,0-1-1,0 0 1,0 0-1,0 0 0,1 0 1,-1 0-1,0 1 1,0-1-1,0 0 1,1 0-1,-1 0 0,0 0 1,0 0-1,0 0 1,1 0-1,-1 0 0,0 0 1,0 0-1,1 0 1,-1 0-1,0 0 1,0 0-1,0 0 0,1 0 1,-1 0-1,0 0 1,0 0-1,0 0 0,1-1 1,-1 1-1,0 0 1,0 0-1,0 0 0,1 0 1,-1 0-1,0 0 1,0-1-1,0 1 1,0 0-1,0 0 0,1 0 1,-1 0-1,0-1 1,0 1-1,0 0 0,0 0 1,0 0-1,0-1 1,0 1-1,0 0 1,0 0-1,0-1 0,0 1 1,0 0-1,0 0 1,0-1-1,1-1 114,0-1 1,-1 1-1,1-1 1,0 1-1,1-1 1,-1 1-1,0 0 1,1-1-1,2-2 1,8-15 151,62-146-413,-73 163 26,0 0 1,1 0-1,0 1 1,0-1-1,0 1 0,0 0 1,4-4-1,-5 5 40,-1 1 0,0-1 1,1 1-1,-1 0 0,1-1 0,-1 1 0,1 0 0,0-1 0,-1 1 0,1 0 0,-1 0 0,1 0 1,-1-1-1,1 1 0,0 0 0,-1 0 0,1 0 0,-1 0 0,1 0 0,0 0 0,-1 0 0,1 0 1,-1 0-1,1 0 0,0 1 0,-1-1 0,1 0 0,-1 0 0,1 0 0,-1 1 0,1-1 0,-1 0 1,1 1-1,-1-1 0,1 1 0,-1-1 0,1 0 0,-1 1 0,1-1 0,-1 1 0,0-1 0,1 1 0,-1-1 1,0 1-1,0-1 0,1 1 0,-1 1 0,8 17-251,7 25 1,-11-30 349,1 0 0,0 0 0,1 0 0,13 22 0,25 22 102,-32-46-3616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7:06.258"/>
    </inkml:context>
    <inkml:brush xml:id="br0">
      <inkml:brushProperty name="width" value="0.1" units="cm"/>
      <inkml:brushProperty name="height" value="0.1" units="cm"/>
      <inkml:brushProperty name="color" value="#66CC00"/>
    </inkml:brush>
  </inkml:definitions>
  <inkml:trace contextRef="#ctx0" brushRef="#br0">5 7 3552,'-5'-6'4256,"5"6"-4198,13 12 1612,10 15-963,22 35 1,18 22-235,-10-29-101,85 69 0,-61-57-204,-13-11 920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7:06.690"/>
    </inkml:context>
    <inkml:brush xml:id="br0">
      <inkml:brushProperty name="width" value="0.1" units="cm"/>
      <inkml:brushProperty name="height" value="0.1" units="cm"/>
      <inkml:brushProperty name="color" value="#66CC00"/>
    </inkml:brush>
  </inkml:definitions>
  <inkml:trace contextRef="#ctx0" brushRef="#br0">523 0 2656,'0'0'6773,"-5"8"-5936,-9 15-413,-2-1 0,0-1 0,-2 0 0,0-2 0,-39 33 0,-157 107 455,139-107-307,49-32-221,18-13-372,1-1 0,-1 0-1,0-1 1,-17 9 0,17-13-2581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7:08.423"/>
    </inkml:context>
    <inkml:brush xml:id="br0">
      <inkml:brushProperty name="width" value="0.1" units="cm"/>
      <inkml:brushProperty name="height" value="0.1" units="cm"/>
      <inkml:brushProperty name="color" value="#66CC00"/>
    </inkml:brush>
  </inkml:definitions>
  <inkml:trace contextRef="#ctx0" brushRef="#br0">425 54 2144,'1'0'55,"-1"-1"0,0 1 1,0 0-1,1 0 0,-1-1 0,0 1 0,0 0 1,0 0-1,1-1 0,-1 1 0,0 0 1,0-1-1,0 1 0,0 0 0,0-1 0,0 1 1,0 0-1,0 0 0,1-1 0,-1 1 0,0 0 1,0-1-1,0 1 0,-1 0 0,1-1 1,0 1-1,0 0 0,0-1 0,0 1 0,0 0 1,0-1-1,0 1 0,-1 0 0,1-1 1,0 1-1,-12-1 3451,-4 1-2030,9-2-1176,-1 1 0,0 0 0,0 1 0,0 0 1,1 0-1,-1 0 0,0 1 0,-14 3 0,-60 22 1309,80-25-1593,-9 2 24,0 1 1,0 1 0,0 0 0,1 1 0,0 0 0,0 0 0,1 1 0,0 0 0,0 1-1,0 0 1,1 0 0,0 1 0,1 0 0,-12 19 0,7-10 7,0 1 0,2 1 0,0 0 0,1 1 0,1 0 0,-9 36 0,17-51-4,-1 0 0,1 0 1,0 0-1,1 0 0,-1 0 1,1-1-1,0 1 0,0 0 0,1 0 1,0-1-1,0 1 0,0-1 1,1 1-1,0-1 0,0 0 0,0 0 1,0-1-1,1 1 0,4 4 0,-4-5 22,0 1-1,0-1 1,1 0-1,-1-1 0,1 1 1,0-1-1,0 0 1,0 0-1,1 0 0,-1-1 1,1 0-1,-1 0 1,1 0-1,0-1 0,0 0 1,-1 0-1,1 0 0,11-1 1,-9-1-18,0 0 0,0-1 1,0 0-1,0 0 0,-1 0 0,1-1 0,-1-1 1,0 1-1,0-1 0,0 0 0,0-1 1,-1 1-1,0-1 0,0-1 0,0 1 1,0-1-1,-1 0 0,0 0 0,0-1 0,-1 0 1,0 1-1,5-12 0,6-13 8,-1-2 0,-1 0 0,-2-1 0,-2 0 0,10-62 0,-18 86-127,-1 0 0,1 0-1,-2 0 1,1 0 0,-1 1 0,-1-1-1,0 0 1,0 1 0,-1-1 0,0 1 0,-1 0-1,0 0 1,-6-10 0,10 18 41,0 0-1,-1 0 1,1 1 0,-1-1 0,1 0 0,-1 1-1,1-1 1,-1 0 0,1 1 0,-1-1 0,1 1-1,-1-1 1,0 1 0,1-1 0,-1 1 0,0 0-1,0-1 1,1 1 0,-1 0 0,0-1 0,0 1-1,1 0 1,-1 0 0,0 0 0,0 0 0,0-1-1,1 1 1,-1 0 0,0 1 0,0-1-1,0 0 1,0 0 0,1 0 0,-2 1 0,0 0-14,1 0 1,0 0 0,0 0 0,0 0 0,0 0 0,0 0 0,0 0-1,1 1 1,-1-1 0,0 0 0,0 1 0,1-1 0,-1 1-1,1-1 1,-1 0 0,1 1 0,0-1 0,-1 4 0,-2 38 168,2-1 0,2 1 1,1 0-1,3 0 0,1-1 1,2 0-1,18 56 0,-22-87 22,0 0 0,1 0 0,0-1 0,1 1 0,0-1 0,0-1 0,1 1 1,0-1-1,1 0 0,0-1 0,0 0 0,1 0 0,16 10 0,-23-16-97,1-1 0,-1 0 0,1 0 0,-1 0 0,1 0-1,0 0 1,0 0 0,-1-1 0,1 1 0,0-1 0,0 0 0,4 0 0,1-1-1200,1-1 0,14-3-1,-11 1-2223,1 1 777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1:50:13.110"/>
    </inkml:context>
    <inkml:brush xml:id="br0">
      <inkml:brushProperty name="width" value="0.35" units="cm"/>
      <inkml:brushProperty name="height" value="0.35" units="cm"/>
      <inkml:brushProperty name="color" value="#FFFFFF"/>
    </inkml:brush>
  </inkml:definitions>
  <inkml:trace contextRef="#ctx0" brushRef="#br0">4407 88 4320,'-1'-2'96,"0"0"-1,0 1 1,0-1 0,-1 0 0,1 1 0,0 0-1,-1-1 1,1 1 0,-1 0 0,1-1-1,-1 1 1,0 0 0,0 0 0,1 0-1,-1 1 1,0-1 0,0 0 0,0 1 0,0-1-1,0 1 1,0 0 0,0-1 0,-2 1-1,-49-8-388,35 4 296,0 1 1,-26 0 0,-129 11 788,-4 0 208,-170 2 1229,99-3-1268,105-5-658,-534-23 2325,506 11-2291,-180-28-59,327 35-241,-17-2 176,37 3-421,10 2 151,21 4 102,-16-2-86,3 0-79,18 3 31,53 0-1,176 9 211,-76-2-76,975 30 877,-542-33-357,-601-9-554,171-5-1317,-597-9 1487,-95 2 0,204 15-28,84-2-167,-230 40 126,274-10-69,142-21-113,29-10 66,0 0 1,1 1-1,-1-1 0,0 0 1,1 1-1,-1-1 0,1 1 1,-1-1-1,1 1 0,-1-1 1,1 1-1,-1-1 0,1 1 1,-1 1-1,1-2 2,0 0 1,0 1-1,0-1 0,0 1 1,0-1-1,0 0 0,0 1 0,0-1 1,0 1-1,0-1 0,1 0 0,-1 1 1,0-1-1,0 0 0,0 1 1,1-1-1,-1 0 0,0 1 0,0-1 1,1 0-1,-1 1 0,0-1 1,1 0-1,-1 0 0,0 0 0,1 1 1,-1-1-1,0 0 0,1 0 1,27 16 39,1-2 1,0-1 0,52 16-1,-58-23-20,1-1 0,42 5-1,50-4 51,-109-6-61,262-9 174,1-24-292,96 0-103,-273 28 252,178 5-427,-3 23 431,-139-8 86,-114-12-7,22 2 14,-22 3-322,-14-8 177,-1 0 1,0 0-1,1 0 0,-1 0 1,0 1-1,0-1 0,1 0 1,-1 0-1,0 0 0,1 0 0,-1 1 1,0-1-1,0 0 0,1 0 1,-1 1-1,0-1 0,0 0 1,1 0-1,-1 1 0,0-1 0,0 0 1,0 1-1,0-1 0,1 0 1,-1 0-1,0 1 0,0-1 0,0 0 1,0 1-1,0 0 0,-7 7 29,-17 6 125,10-10-196,0 0 0,0-1 1,0 0-1,-1-1 0,-19-1 1,10 1 57,-290 4 300,192-7-116,-20 2-187,-171-3-81,280-1-155,1 0 1,0-3-1,-1 0 0,2-2 1,-1-2-1,1 0 0,-37-20 1,-118-66 45,153 82-297,-59-17 1,32 12-1302,37 12 654,-1 0 1,0 2-1,-30-3 0,41 7 1366,-109-7 2357,13 6-1491,-69 1-629,-56 3 771,122-4-752,-238 5 640,-203-2 132,427-4-1211,-347 5 552,317 9-854,153-11 253,1 0 1,-1 1-1,0-1 1,0 1-1,1-1 1,-1 1-1,0 0 1,-4 2 0,7-3-9,0 0 0,0 0 1,1 0-1,-1 0 1,0 0-1,0 0 1,0 0-1,0 0 0,0 0 1,0 0-1,0 0 1,0 0-1,0 0 1,0 1-1,0-1 0,0 0 1,0 0-1,0 0 1,0 0-1,0 0 1,0 0-1,1 0 0,-1 0 1,0 0-1,0 0 1,0 0-1,0 0 1,0 0-1,0 0 0,0 0 1,0 0-1,0 0 1,0 1-1,0-1 1,0 0-1,0 0 0,0 0 1,0 0-1,0 0 1,0 0-1,0 0 1,0 0-1,0 0 0,0 0 1,0 0-1,0 0 1,0 0-1,-1 0 1,1 1-1,0-1 0,0 0 1,0 0-1,0 0 1,0 0-1,0 0 1,27 10-171,0-2 0,46 10 0,-34-10 188,41 9 104,2-4 0,82 1 0,166-8 169,-264-6-321,-3 0 129,0-2-1,0-4 0,62-13 1,-111 16-174,-8-1-26,-9 2 61,-6 0-12,-148-5-551,-381 27 540,495-17 77,-305 49-30,337-50 117,0 1 0,-13 4 0,24-7-101,0 0 0,0 0 1,0 0-1,0 0 0,-1 0 1,1 0-1,0 0 1,0 0-1,0 0 0,0 0 1,0 0-1,0 0 0,0 0 1,0 0-1,-1 0 1,1 0-1,0 1 0,0-1 1,0 0-1,0 0 0,0 0 1,0 0-1,0 0 1,0 0-1,0 0 0,0 0 1,0 0-1,-1 0 1,1 0-1,0 1 0,0-1 1,0 0-1,0 0 0,0 0 1,0 0-1,0 0 1,0 0-1,0 0 0,0 0 1,0 1-1,0-1 0,0 0 1,0 0-1,0 0 1,0 0-1,0 0 0,0 0 1,0 0-1,0 0 0,0 1 1,0-1-1,0 0 1,0 0-1,1 0 0,-1 0 1,0 0-1,9 4-14,14 0 184,38 1-6,-1-3 0,1-3-1,68-9 1,-25-2 65,-92 9-286,-2 1-10,-8 2 75,-6 2 48,-29 10 17,-1-1 0,1-2 0,-60 8 0,62-13-1302,0-2 0,-57-4 1,65 0 579,0-1 0,1-1 0,-1-1 0,-40-14 0,1-10 5227,55 28-4276,-11-4-244,6 1 234,11 4-262,1 0 0,0 0 0,-1 0-1,1 0 1,-1 0 0,1 0-1,-1 0 1,1 0 0,0 0 0,-1 0-1,1 0 1,-1-1 0,1 1 0,0 0-1,-1 0 1,1 0 0,0-1 0,-1 1-1,1 0 1,0-1 0,0 1 0,-1 0-1,1-1 1,0 1 0,0 0 0,-1-1-1,1 1 1,0 0 0,0-1 0,0 1-1,0-1 1,-1 1 0,1 0-1,0-1 1,0 1 0,0-1 0,0 1-1,0 0 1,0-1 0,0 1 0,0-1-1,0 1 1,1-1 0,0 0-24,-1 0 1,1 0 0,0 0-1,0 0 1,0 0-1,0 0 1,1 1-1,-1-1 1,0 0 0,0 1-1,0-1 1,1 0-1,-1 1 1,0 0-1,1-1 1,1 1 0,8-2 9,1 0 0,-1 2 0,0-1 0,13 2 1,2 0-132,38 2-318,-50-1 325,-13-2 113,-1 0-1,0 0 1,0 0 0,0 0-1,0 1 1,0-1 0,0 0-1,0 0 1,0 0 0,0 0-1,0 0 1,0 0 0,0 1-1,0-1 1,0 0-1,0 0 1,0 0 0,0 0-1,0 0 1,0 0 0,0 1-1,0-1 1,0 0 0,0 0-1,0 0 1,-1 0 0,1 0-1,0 0 1,0 0 0,0 0-1,0 1 1,0-1-1,0 0 1,0 0 0,0 0-1,0 0 1,0 0 0,-1 0-1,1 0 1,0 0 0,0 0-1,0 0 1,0 0 0,0 0-1,0 0 1,-1 0 0,-24 11 251,18-8-79,-9 4-188,0-1 1,-1 0 0,0-1 0,0-1-1,-1 0 1,-32 1 0,16 0 31,32-5-31,0 1 0,1-1-1,-1 0 1,0 1 0,1-1 0,-1 1 0,0 0 0,-2 1 0,-10 3-52,-8 0 92,9-1 154,0-2 0,0 0 0,-18 1 1,9-8-308,9-13 437,9 17-765</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7:08.779"/>
    </inkml:context>
    <inkml:brush xml:id="br0">
      <inkml:brushProperty name="width" value="0.1" units="cm"/>
      <inkml:brushProperty name="height" value="0.1" units="cm"/>
      <inkml:brushProperty name="color" value="#66CC00"/>
    </inkml:brush>
  </inkml:definitions>
  <inkml:trace contextRef="#ctx0" brushRef="#br0">1 1 5312,'9'0'5573,"-9"0"-5443,12 15 2274,-9-10-2138,-1-1 0,1 0 0,-1 1-1,0-1 1,-1 1 0,3 8 0,-3 1-96,0 1 1,0-1 0,-2 1-1,0-1 1,-3 18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7:09.201"/>
    </inkml:context>
    <inkml:brush xml:id="br0">
      <inkml:brushProperty name="width" value="0.1" units="cm"/>
      <inkml:brushProperty name="height" value="0.1" units="cm"/>
      <inkml:brushProperty name="color" value="#66CC00"/>
    </inkml:brush>
  </inkml:definitions>
  <inkml:trace contextRef="#ctx0" brushRef="#br0">15 3 4064,'-1'0'86,"1"0"-1,-1 0 1,1 0 0,-1-1-1,1 1 1,0 0 0,-1 0 0,1 0-1,-1 0 1,1 0 0,-1 0-1,1 1 1,-1-1 0,1 0 0,-1 0-1,1 0 1,0 0 0,-1 0-1,1 1 1,-1-1 0,1 0-1,0 0 1,-1 1 0,1-1 0,0 0-1,-1 1 1,1-1 0,0 0-1,-1 1 1,1-1 0,0 1 0,0-1-1,-1 0 1,1 2 0,0-2 91,1 1 0,-1 0 1,0-1-1,1 1 0,-1-1 0,1 1 1,-1-1-1,1 1 0,-1-1 0,1 1 1,0-1-1,-1 1 0,1-1 1,-1 0-1,1 1 0,0-1 0,0 0 1,-1 0-1,1 1 0,0-1 0,-1 0 1,3 0-1,18 3 916,1-2 0,-1 0 1,1-1-1,24-3 0,-26 1-821,62-4 16,194-7-1642,-193 21-4858,-73-6 5315,15-1-3967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7:10.731"/>
    </inkml:context>
    <inkml:brush xml:id="br0">
      <inkml:brushProperty name="width" value="0.1" units="cm"/>
      <inkml:brushProperty name="height" value="0.1" units="cm"/>
      <inkml:brushProperty name="color" value="#66CC00"/>
    </inkml:brush>
  </inkml:definitions>
  <inkml:trace contextRef="#ctx0" brushRef="#br0">1 39 3232,'4'6'4981,"-3"-4"-4815,1 0 1,0-1-1,0 1 0,0-1 1,0 0-1,0 0 0,0 0 1,0 0-1,0 0 0,0 0 1,1 0-1,-1-1 0,0 1 1,1-1-1,2 1 0,43 1 371,-37-3-295,141-3 163,-86 3-194,127 17 0,11 5-43,-117-14-192,13-2-31,63 9 67,-33-1 123,-46-7-73,34 2-128,-53-4 143,112-2 59,-39-2 437,170-10-2,-136 5-361,-45 2-159,-96 2-46,171-13 17,188-15 33,-101 12 50,105-10 4,-49 5 11,-61 9-122,-163 12-3713,-94-1 1102,-26 2 2104,1-1 1,-1 0-1,1 1 1,-1-1 0,1 0-1,-1 0 1,0 0-1,3-2 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7:11.822"/>
    </inkml:context>
    <inkml:brush xml:id="br0">
      <inkml:brushProperty name="width" value="0.1" units="cm"/>
      <inkml:brushProperty name="height" value="0.1" units="cm"/>
      <inkml:brushProperty name="color" value="#66CC00"/>
    </inkml:brush>
  </inkml:definitions>
  <inkml:trace contextRef="#ctx0" brushRef="#br0">187 28 3488,'-17'4'5104,"15"-5"-4764,0 0-1,1 0 1,-1-1 0,0 1 0,1-1-1,-1 0 1,1 1 0,-1-1 0,-1-3-1,3 5-307,0-1 0,-1 1 0,1 0-1,0-1 1,0 1 0,0 0-1,0-1 1,0 1 0,0 0-1,0-1 1,0 1 0,0 0-1,0-1 1,0 1 0,0 0 0,0-1-1,0 1 1,0 0 0,0-1-1,0 1 1,0 0 0,0-1-1,1 1 1,-1 0 0,0 0-1,0-1 1,1 0-27,0 1 0,-1 0 1,1-1-1,0 1 0,0-1 0,-1 1 0,1 0 0,0 0 1,0-1-1,0 1 0,0 0 0,-1 0 0,1 0 0,0 0 0,2 0 1,234 15 160,-193-10-28,-8-2-162,0 2 1,68 18 0,-101-22 17,0 0 0,0 0 0,1 1 0,-1-1 0,-1 1 0,1-1 1,5 5-1,-7-5 8,-1-1 0,1 1 0,-1 0 0,0-1 0,1 1 1,-1 0-1,1-1 0,-1 1 0,0 0 0,0 0 1,1-1-1,-1 1 0,0 0 0,0 0 0,0-1 0,0 1 1,0 0-1,0 0 0,0 0 0,0-1 0,0 1 1,-1 0-1,1 0 0,0-1 0,0 1 0,-1 0 0,1 0 1,0-1-1,-1 1 0,1 0 0,-1-1 0,1 1 1,-1 0-1,1-1 0,-1 1 0,1-1 0,-1 1 0,-1 0 1,-10 9 13,-1 1 1,0-2 0,0 0 0,-1-1-1,-25 11 1,-10 7-149,-35 29 77,-28 16 3,49-39 4,-43 24 79,88-45 69,1 0 0,0 1 1,-25 24-1,34-28 126,1 0-1,-13 17 1,19-23 164,23-3 282,143-21-27,-80 9-501,128-4 0,-194 16-192,-13 0-163,-1 1 0,1-1 1,0 1-1,-1 0 0,1 1 1,-1-1-1,1 1 1,0 0-1,5 3 0,-10-4 132,-1 0 0,0 0-1,0 0 1,1 0 0,-1 0 0,0 1-1,0-1 1,2 2-714,-2-2 714,0 0 0,0 0-1,0 0 1,0 1 0,0-1-1,0 0 1,0 0 0,0 1 0,0-1-1,0 0 1,0 0 0,0 1-1,0-1 1,0 0 0,0 0 0,0 1-1,0-1 1,0 0 0,0 0-1,-1 0 1,1 1 0,0-1 0,0 0-1,0 0 1,0 0 0,-1 1-1,-8 6-3654,5-4 3399,-5 7-3174</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7:12.196"/>
    </inkml:context>
    <inkml:brush xml:id="br0">
      <inkml:brushProperty name="width" value="0.1" units="cm"/>
      <inkml:brushProperty name="height" value="0.1" units="cm"/>
      <inkml:brushProperty name="color" value="#66CC00"/>
    </inkml:brush>
  </inkml:definitions>
  <inkml:trace contextRef="#ctx0" brushRef="#br0">30 26 3808,'-7'-2'440,"6"2"-366,-1 0 1,1-1 0,0 1 0,0 0 0,-1 0 0,1 0-1,0-1 1,0 1 0,-1 1 0,1-1 0,0 0 0,-1 0-1,-3 3 2231,78 1 2420,171-17-1403,-171 6-3134,220-2-172,-267 12-1160,-23-2 732,0 0 0,0-1 1,0 1-1,0-1 0,0 0 0,0 0 0,1 0 1,-1 0-1,0 0 0,0-1 0,4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7:12.651"/>
    </inkml:context>
    <inkml:brush xml:id="br0">
      <inkml:brushProperty name="width" value="0.1" units="cm"/>
      <inkml:brushProperty name="height" value="0.1" units="cm"/>
      <inkml:brushProperty name="color" value="#66CC00"/>
    </inkml:brush>
  </inkml:definitions>
  <inkml:trace contextRef="#ctx0" brushRef="#br0">0 63 2976,'0'5'5509,"8"-3"-3264,-6-1-2027,0-1 0,0 0 1,0 0-1,0 0 0,0 0 0,0 0 0,0-1 0,0 1 0,0 0 0,0-1 0,0 0 0,-1 1 0,1-1 0,0 0 1,0 0-1,1-1 0,3-2-8,-1-1 0,1 0 0,5-6 1,-8 7-260,-1 1 1,1 0 0,0 0-1,0 1 1,0-1 0,0 1-1,0-1 1,1 1 0,-1 0-1,1 0 1,0 1 0,-1-1 0,8-1-1,-5 2-109,0 0 0,0 1 0,0 0 0,0 0 0,0 0 0,11 3 0,-13-2 161,0 1 1,0-1-1,0 1 0,0 0 1,-1 0-1,1 0 0,-1 1 0,1-1 1,-1 1-1,0 0 0,3 3 1,1 2 72,-1 0 1,0 1 0,0-1 0,0 1 0,-2 0-1,1 1 1,-1-1 0,0 1 0,4 18 0,-6-20-199,1-1 0,-1-1 0,1 1 1,0 0-1,5 7 0,-6-12-434,-1 1 0,1-1-1,-1 0 1,1 0 0,0 0 0,0 0 0,0 0-1,0 0 1,0 0 0,0-1 0,1 1-1,-1-1 1,0 0 0,1 1 0,-1-1-1,5 1 1,2-1-1993</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7:13.086"/>
    </inkml:context>
    <inkml:brush xml:id="br0">
      <inkml:brushProperty name="width" value="0.1" units="cm"/>
      <inkml:brushProperty name="height" value="0.1" units="cm"/>
      <inkml:brushProperty name="color" value="#66CC00"/>
    </inkml:brush>
  </inkml:definitions>
  <inkml:trace contextRef="#ctx0" brushRef="#br0">1 44 5568,'11'-9'12662,"-6"6"-13058,21-23 908,-21 22-1013,-6 3 78,1 1 407,0 0-1,-1 0 1,1 1-1,0-1 0,0 0 1,0 0-1,0 0 1,0 0-1,0 1 1,-1-1-1,1 0 1,0 0-1,0 0 1,0 1-1,0-1 0,0 0 1,0 0-1,0 0 1,0 1-1,0-1 1,0 0-1,0 0 1,0 1-1,0-1 0,0 0 1,0 0-1,0 0 1,0 1-1,0-1 1,1 0-1,-1 0 1,0 0-1,0 0 0,0 1 1,0-1-1,0 0 1,0 0-1,1 0 1,-1 0-1,0 1 1,0-1-1,0 0 0,0 0 1,1 0-1,-1 0 1,12 7-3813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7:13.817"/>
    </inkml:context>
    <inkml:brush xml:id="br0">
      <inkml:brushProperty name="width" value="0.1" units="cm"/>
      <inkml:brushProperty name="height" value="0.1" units="cm"/>
      <inkml:brushProperty name="color" value="#66CC00"/>
    </inkml:brush>
  </inkml:definitions>
  <inkml:trace contextRef="#ctx0" brushRef="#br0">295 12 2144,'0'-11'8512,"-1"12"-8054,-45 61 1089,-60 108 0,101-159-1504,-62 121 478,52-97-218,-21 67 0,31-83-154,0 1 1,2 1 0,0-1 0,1 40 0,3-44-30,0 0-1,2 0 0,0-1 1,0 1-1,1-1 0,1 0 1,10 19-1,-8-18 12,1-1 1,1-1-1,0 0 1,1 0-1,14 15 0,-21-25-78,1 0 0,0 0 1,1 0-1,-1 0 0,1-1 0,0 0 0,-1 0 0,1 0 0,1 0 0,-1-1 0,0 0 1,1 0-1,-1 0 0,1-1 0,-1 0 0,1 0 0,0 0 0,10 0 0,-14-2-157,1 1 0,-1-1 0,1 1-1,-1-1 1,0 0 0,1 1-1,-1-1 1,3-2 0,-4 2-145,0 0 1,0 1-1,1-1 0,-1 0 1,0 0-1,0 0 1,0-1-1,0 1 1,0 0-1,0 0 0,0-1 1,-1 1-1,1 0 1,0-1-1,-1 1 1,1-1-1,-1 1 0,1-1 1,-1 1-1,0-1 1,1 1-1,-1-3 1,-4-15-5864</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7:14.471"/>
    </inkml:context>
    <inkml:brush xml:id="br0">
      <inkml:brushProperty name="width" value="0.1" units="cm"/>
      <inkml:brushProperty name="height" value="0.1" units="cm"/>
      <inkml:brushProperty name="color" value="#66CC00"/>
    </inkml:brush>
  </inkml:definitions>
  <inkml:trace contextRef="#ctx0" brushRef="#br0">247 13 4064,'5'-4'2064,"-5"4"-1769,1-1 0,-1 0 0,1 0 0,-1 1 0,1-1 0,-1 0 0,1-1 0,-13 0 3950,2 3-4322,0 0 307,1 0 1,0 1 0,1 0 0,-1 1 0,0 0 0,-12 6-1,6-3 43,2 1-138,1 0 0,0 0 1,0 1-1,0 1 1,1 0-1,0 0 1,1 1-1,0 1 1,-12 16-1,20-24-131,0 0-1,0 1 1,0-1 0,0 1-1,0-1 1,1 1 0,0-1-1,0 1 1,0 0-1,0 0 1,1 0 0,-1-1-1,1 1 1,0 0-1,1 7 1,-1-4 72,2 0-1,-1 0 0,1 0 1,0 0-1,1-1 1,-1 1-1,7 10 0,-7-15-27,-1 0-1,0 0 1,0 0-1,1-1 1,-1 1-1,0-1 1,1 1-1,0-1 1,-1 1-1,1-1 1,0 0-1,0 0 1,0 1-1,0-1 1,0-1-1,0 1 1,3 1-1,-2-2 4,1 1 1,-1-1-1,0 0 0,0 0 0,0 0 0,1-1 1,-1 1-1,0-1 0,0 0 0,6-2 0,1-1-86,0-1-1,-1 0 0,0-1 1,0 0-1,0-1 0,8-7 0,-8 6 9,0-1-1,-1 1 0,0-2 0,-1 1 0,0-1 0,0 0 1,-1-1-1,6-12 0,-11 21-55,0-1 1,0 1-1,-1 0 1,1-1 0,-1 1-1,1-1 1,-1 1-1,0-1 1,0 1-1,0-1 1,0 1-1,-1-5 1,0 7 68,1 0 0,0 0 0,-1 0 0,1 0 1,0 0-1,-1 0 0,1 0 0,0 0 0,-1 0 0,1 0 1,0 0-1,-1 0 0,1 0 0,0 0 0,-1 0 0,1 1 1,0-1-1,0 0 0,-1 0 0,1 0 0,0 1 0,-1-1 1,1 0-1,0 0 0,0 0 0,0 1 0,-1-1 0,1 0 1,0 1-1,0-1 0,0 0 0,0 0 0,-1 1 0,1-1 1,0 0-1,0 1 0,0-1 0,0 0 0,0 1 0,0-1 1,-5 14 361,5-11-305,0-1 0,0 0 1,0 1-1,1-1 0,-1 1 0,1-1 0,-1 0 0,1 0 0,0 1 1,0-1-1,0 0 0,0 0 0,0 0 0,1 0 0,-1 0 0,1 0 0,-1-1 1,4 4-1,1 1-28,1 0 0,-1-1 0,15 9 0,-8-6 63,13 7-664,-8-9-4079,-10-4 1721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7:14.831"/>
    </inkml:context>
    <inkml:brush xml:id="br0">
      <inkml:brushProperty name="width" value="0.1" units="cm"/>
      <inkml:brushProperty name="height" value="0.1" units="cm"/>
      <inkml:brushProperty name="color" value="#66CC00"/>
    </inkml:brush>
  </inkml:definitions>
  <inkml:trace contextRef="#ctx0" brushRef="#br0">9 71 5216,'-7'-26'1696,"7"25"-1521,-1 0 0,1 0 0,0 0 0,0 0 0,0 0 0,-1 0 0,1 0 0,0 0 0,1 0 0,-1 0 0,0 0 0,0 0 0,0 0 0,0 0 0,1 0 0,-1 0 0,0 0 0,1 0 0,-1 0 0,1 1 0,-1-1 0,1 0 0,0 0 0,-1 0 0,1 1 0,0-1 0,-1 0 0,1 1 0,0-1 0,0 1 0,0-1 0,-1 1 0,1-1 0,0 1 0,0-1 0,0 1 0,2-1 0,3-1 477,1 0-1,0 1 1,-1-1 0,9 0-1,-13 2-805,38-4 1072,78 4 0,41 13-1215,-138-10 65,-20-3 197,13 1-1267,0 1 0,26 7 0,-10 2-3706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1:50:14.257"/>
    </inkml:context>
    <inkml:brush xml:id="br0">
      <inkml:brushProperty name="width" value="0.35" units="cm"/>
      <inkml:brushProperty name="height" value="0.35" units="cm"/>
      <inkml:brushProperty name="color" value="#FFFFFF"/>
    </inkml:brush>
  </inkml:definitions>
  <inkml:trace contextRef="#ctx0" brushRef="#br0">2462 28 4064,'27'-27'4069,"-29"29"-3923,-1 0-1,0 0 1,1-1 0,-1 1 0,0-1-1,0 1 1,0-1 0,0 0-1,0 0 1,-4 0 0,-34 6 487,33-7-485,-127 9 962,-9 1 132,91-6-417,-73-3 0,58-2-614,-417 5 392,346-8-543,40 0 13,23 1 7,-52-1-37,-150 0 506,150-4-343,-206 12-1,216 9-429,103-12 164,-4-1 127,-28 5 1,34 3-132,104-2-269,-26-1 212,79 7 285,112 2 200,383-5 36,-569-5-526,0 4 0,78 18 0,-127-23 912,-33-3-581,-15-1 42,1-2-1,-49-11 0,18 2-206,-26-3-832,-168-8 0,128 20-4456</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7:15.187"/>
    </inkml:context>
    <inkml:brush xml:id="br0">
      <inkml:brushProperty name="width" value="0.1" units="cm"/>
      <inkml:brushProperty name="height" value="0.1" units="cm"/>
      <inkml:brushProperty name="color" value="#66CC00"/>
    </inkml:brush>
  </inkml:definitions>
  <inkml:trace contextRef="#ctx0" brushRef="#br0">1 1 6400,'0'11'2368,"10"11"-1856,-2 17-128,-4-15 1280,4 3-992,-3-1 1120,0 6-992,-5-2 288,0-3-640,0 1-192,0-14-161,0 2 257,0-8 256,3-16-3647,-3-8 1663,-3-6-5184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7:15.547"/>
    </inkml:context>
    <inkml:brush xml:id="br0">
      <inkml:brushProperty name="width" value="0.1" units="cm"/>
      <inkml:brushProperty name="height" value="0.1" units="cm"/>
      <inkml:brushProperty name="color" value="#66CC00"/>
    </inkml:brush>
  </inkml:definitions>
  <inkml:trace contextRef="#ctx0" brushRef="#br0">1 5 5056,'0'-1'116,"1"1"0,0-1-1,0 1 1,0 0 0,0-1 0,-1 1 0,1 0 0,0-1-1,0 1 1,0 0 0,0 0 0,0 0 0,0 0 0,0 0-1,0 0 1,0 0 0,0 0 0,0 0 0,0 0 0,-1 1-1,1-1 1,1 1 0,20 9 1342,88 72 2691,38 59-2207,-135-127-2175,0 1 1,-1 1-1,-1 0 1,10 18-1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7:15.924"/>
    </inkml:context>
    <inkml:brush xml:id="br0">
      <inkml:brushProperty name="width" value="0.1" units="cm"/>
      <inkml:brushProperty name="height" value="0.1" units="cm"/>
      <inkml:brushProperty name="color" value="#66CC00"/>
    </inkml:brush>
  </inkml:definitions>
  <inkml:trace contextRef="#ctx0" brushRef="#br0">476 0 4736,'0'0'89,"-1"1"0,0-1 0,1 0-1,-1 0 1,0 0 0,1 1 0,-1-1 0,0 0 0,1 1 0,-1-1 0,1 0 0,-1 1 0,1-1-1,-1 1 1,1-1 0,-1 1 0,1-1 0,0 1 0,-1-1 0,1 1 0,-1 0 0,1-1 0,0 1 0,0 0-1,-1-1 1,1 1 0,0-1 0,0 1 0,0 1 0,-5 11 1617,-10 13-178,-1-1 0,-27 32-1,31-43-1273,0-1 0,-1 0 0,-1-1 0,0-1 0,-21 13 0,-67 36 257,-67 42 44,157-91-2341,12-11 1744,0 0 0,0 0 1,0 0-1,0 0 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7:16.469"/>
    </inkml:context>
    <inkml:brush xml:id="br0">
      <inkml:brushProperty name="width" value="0.1" units="cm"/>
      <inkml:brushProperty name="height" value="0.1" units="cm"/>
      <inkml:brushProperty name="color" value="#66CC00"/>
    </inkml:brush>
  </inkml:definitions>
  <inkml:trace contextRef="#ctx0" brushRef="#br0">252 47 3968,'-1'-1'121,"1"0"0,0 0 1,-1-1-1,1 1 0,0 0 1,0-1-1,0 1 0,0 0 0,0-1 1,0 1-1,0 0 0,0-1 1,1 1-1,-1 0 0,1-3 0,1-2 264,-1 5-35,-1 0 0,0 0 1,1 0-1,-1 0 0,0 0 0,0 0 0,0 0 1,0 0-1,0 0 0,0 0 0,0 0 0,0-2 0,-1 3-302,1 0 0,0-1 0,0 1 0,0 0 0,0 0 0,0 0 0,-1 0 0,1 0 0,0 0 0,0-1 0,0 1 0,-1 0 0,1 0 0,0 0 0,0 0 0,0 0 0,-1 0 0,1 0 0,0 0 0,0 0 0,0 0 0,-1 0 0,1 0 0,0 0-1,0 0 1,0 0 0,-1 0 0,1 0 0,0 0 0,0 0 0,0 1 0,-1-1 0,1 0 0,0 0 0,0 0 0,-22 17 203,19-15-77,-67 67 971,29-27-738,23-25-282,2-2-25,0 1 0,-19 26 0,31-38-48,1 0 1,1 0-1,-1 1 1,0 0-1,1-1 1,0 1-1,0 0 1,1 0-1,-1 0 1,1 0-1,0 0 1,1 0-1,-1 0 1,1 1-1,0-1 1,1 5-1,-1-6 5,1-1 1,0 1-1,1-1 0,-1 0 0,0 1 0,1-1 0,0 0 1,0 0-1,0 0 0,0 0 0,0 0 0,1-1 1,-1 1-1,1-1 0,0 0 0,0 1 0,0-1 0,0 0 1,0-1-1,5 3 0,-3-2-1,0 0 0,0 0 0,0 0 0,0-1 0,0 0 0,0 0 0,1-1 0,-1 1-1,0-1 1,0 0 0,1 0 0,-1-1 0,7-1 0,-4 0-105,0-1-1,0 0 1,-1-1-1,1 0 1,-1 0-1,0 0 1,0-1-1,0 0 1,-1 0-1,0-1 1,0 0-1,0 0 1,0 0-1,-1-1 1,5-7-1,4-11-219,0-1-1,-2 0 1,9-28-1,-16 43 316,12-45-22,-9 28-144,-18 64 823,2 1 0,1 0 0,2 0 0,0 46 0,5-74-653,1 1 0,0-1 0,1 0-1,0 0 1,0 0 0,1 0 0,0 0 0,1 0 0,-1-1 0,7 9 0,-9-15-309,0 0 0,1 0 0,-1-1-1,1 1 1,0-1 0,-1 1 0,1-1 0,0 0 0,0 0-1,0 0 1,0 0 0,0 0 0,0 0 0,0 0 0,0 0-1,4 0 1,2 0-1824,0 0-1,1-1 0,8 0 0,-6 0 996,18 0-2549</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7:16.872"/>
    </inkml:context>
    <inkml:brush xml:id="br0">
      <inkml:brushProperty name="width" value="0.1" units="cm"/>
      <inkml:brushProperty name="height" value="0.1" units="cm"/>
      <inkml:brushProperty name="color" value="#66CC00"/>
    </inkml:brush>
  </inkml:definitions>
  <inkml:trace contextRef="#ctx0" brushRef="#br0">7 10 6816,'-7'-6'1582,"10"3"-329,19 4 1013,-9-1-626,10 0 41,-9-1-1079,0 1 0,17 2 0,-28-2-600,0 1 0,0-1 0,0 1 0,0 0 0,0 0 0,0 0 0,0 0 0,-1 0 0,1 1 0,0-1 0,-1 1 1,1 0-1,-1 0 0,1 0 0,2 3 0,-4-3-15,0-1 0,0 1 0,-1-1 1,1 0-1,-1 1 0,1-1 0,-1 1 0,1 0 0,-1-1 1,0 1-1,0-1 0,0 1 0,0-1 0,0 1 1,0 0-1,0-1 0,-1 3 0,-8 25 14,0-14 199,0 0 0,-1 0 0,0-1 0,-1 0-1,-16 15 1,12-12 181,-1 1 0,-14 24 0,29-41-367,-1 2 44,0 0 0,0 1 0,1-1 0,-1 1 0,-1 4 1,3-7-29,0 0 1,0 0-1,0 0 1,0 0-1,-1 0 1,2 0-1,-1 0 1,0-1-1,0 1 1,0 0-1,0 0 1,0 0-1,1 0 1,-1 0-1,0 0 1,1-1-1,-1 1 1,1 0-1,-1 0 1,1-1 0,-1 1-1,1 0 1,0-1-1,-1 1 1,1 0-1,0-1 1,-1 1-1,3 0 1,0 1 29,1 0 0,0-1 0,0 0 0,0 1 1,0-1-1,1-1 0,-1 1 0,0-1 0,0 1 1,0-1-1,1 0 0,-1-1 0,0 1 0,0-1 1,6-1-1,9-3-160,35-14 0,-50 17 46,8-3-1070,-1-1-1,1 0 1,-1 0-1,0-2 1,14-10 0,-7-1-1244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7:17.282"/>
    </inkml:context>
    <inkml:brush xml:id="br0">
      <inkml:brushProperty name="width" value="0.1" units="cm"/>
      <inkml:brushProperty name="height" value="0.1" units="cm"/>
      <inkml:brushProperty name="color" value="#66CC00"/>
    </inkml:brush>
  </inkml:definitions>
  <inkml:trace contextRef="#ctx0" brushRef="#br0">21 55 4480,'-6'-4'924,"-5"-5"-180,11 9-613,-1 0 0,1-1 0,0 1 0,-1 0 0,1-1-1,0 1 1,0 0 0,-1-1 0,1 1 0,0 0 0,0-1 0,0 1 0,-1-1 0,1 1 0,0-1 0,0 1 0,0 0-1,0-1 1,0 1 0,0-1 0,0 1 0,0-1 0,0 1 0,0-1 0,0 0 0,2 0 187,-1 0 0,1 0 0,-1 0 1,1 0-1,0 0 0,-1 1 1,1-1-1,0 0 0,-1 1 0,1-1 1,0 1-1,0-1 0,-1 1 0,4 0 1,-1-1 192,16-1 651,-1 0 1,35 2-1,3 0 44,35-5-453,200-5-1106,-285 10-112,-1-1-164,1 1 0,-1 0 0,0 1-1,0 0 1,0 0 0,10 3 0,-16-4 408,1 0 1,0 1 0,0-1-1,-1 0 1,1 1-1,0-1 1,-1 1 0,1-1-1,0 1 1,-1-1 0,1 1-1,-1 0 1,1-1-1,-1 1 1,1-1 0,-1 1-1,1 0 1,-1 0-1,0-1 1,0 1 0,1 0-1,-1 0 1,0 0-1,0-1 1,0 1 0,0 0-1,1 0 1,-1 0-1,0-1 1,-1 1 0,1 0-1,0 0 1,0 0-1,0-1 1,0 1 0,-1 0-1,1 0 1,0-1-1,-1 1 1,1 0 0,0 0-1,-2 0 1,-9 18-3220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7:17.939"/>
    </inkml:context>
    <inkml:brush xml:id="br0">
      <inkml:brushProperty name="width" value="0.1" units="cm"/>
      <inkml:brushProperty name="height" value="0.1" units="cm"/>
      <inkml:brushProperty name="color" value="#66CC00"/>
    </inkml:brush>
  </inkml:definitions>
  <inkml:trace contextRef="#ctx0" brushRef="#br0">2 13 3648,'-2'-12'11388,"12"15"-10379,8 6-1508,13 10 465,50 34 24,-70-43 54,0-1 0,0 1 0,-1 1 0,17 22 0,-1 6 68,-2 2 0,-2 1 0,-1 0 0,-3 2 0,-1 0 0,-3 1 0,16 79 0,-26-98 153,0 0 0,-2 0 0,-1 0 0,-2 0 0,0 0-1,-1 0 1,-2 0 0,-8 31 0,9-48-189,0 0 0,0-1 0,-1 1-1,0-1 1,-1 0 0,0 0 0,0 0 0,-11 12 0,13-17-241,0 0 1,-1 0 0,1 0-1,0-1 1,-1 1 0,0-1 0,1 0-1,-1 0 1,0 0 0,0-1-1,0 1 1,0-1 0,0 0-1,-1 0 1,1 0 0,0-1-1,0 1 1,-1-1 0,1 0-1,-8-1 1,6 0-447,1-1 0,-1 1 0,0-1-1,-5-3 1,-20-13-6359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7:18.468"/>
    </inkml:context>
    <inkml:brush xml:id="br0">
      <inkml:brushProperty name="width" value="0.1" units="cm"/>
      <inkml:brushProperty name="height" value="0.1" units="cm"/>
      <inkml:brushProperty name="color" value="#66CC00"/>
    </inkml:brush>
  </inkml:definitions>
  <inkml:trace contextRef="#ctx0" brushRef="#br0">12 140 3808,'-11'-14'11301,"16"13"-10845,1 0 0,0 1 0,-1 0 0,10 0 0,12 1 112,1-3-114,305-25 2041,345-55-1167,-492 69-1331,-128 12-1665,70 8 0,-113-5 150,29 8 0,-9 1-4443,-28-9 3547</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1:38.012"/>
    </inkml:context>
    <inkml:brush xml:id="br0">
      <inkml:brushProperty name="width" value="0.1" units="cm"/>
      <inkml:brushProperty name="height" value="0.1" units="cm"/>
      <inkml:brushProperty name="color" value="#66CC00"/>
    </inkml:brush>
  </inkml:definitions>
  <inkml:trace contextRef="#ctx0" brushRef="#br0">47 13 1728,'-3'11'5268,"-3"6"-4131,-6 22-1233,-3 65 779,5-19-278,10-75-343,0 0 0,0 0-1,1 0 1,1 0 0,-1 0-1,7 17 1,-7-24-36,0 0 1,1 0-1,-1 0 0,1-1 0,-1 1 0,1 0 1,0-1-1,0 1 0,0-1 0,1 0 1,4 4-1,-6-5-4,0-1 1,1 1 0,-1-1-1,0 1 1,0-1 0,1 1-1,-1-1 1,0 0-1,0 1 1,1-1 0,-1 0-1,0 0 1,1 0 0,-1 0-1,0 0 1,1 0-1,-1-1 1,0 1 0,1 0-1,-1-1 1,0 1 0,0-1-1,1 1 1,-1-1-1,0 0 1,0 1 0,0-1-1,0 0 1,0 0-1,0 0 1,0 0 0,1-1-1,5-7 40,1-1 0,-2 0-1,0 0 1,0 0-1,-1-1 1,0 0-1,6-20 1,-4 12 11,49-173-57,-53 173 23,3-8 92,-7 44 15,1 0 0,3 19 0,0-4 139,11 41 0,-10-58-231,0 0-1,2 0 0,0 0 1,13 23-1,-18-36-23,0 0 1,0 0-1,0-1 0,1 1 1,-1 0-1,0-1 0,1 1 1,-1-1-1,1 1 0,0-1 1,0 1-1,0-1 0,-1 0 1,1 0-1,0 0 0,0 0 1,0-1-1,0 1 0,1 0 1,-1-1-1,0 1 0,0-1 1,0 0-1,0 0 0,1 0 1,2 0-1,0-1-11,0 0 0,0-1 0,-1 1-1,1-1 1,-1 0 0,1-1 0,-1 1 0,0-1 0,0 1 0,0-1-1,4-4 1,20-21 137,-1-1 0,-1-2 0,35-54 0,-50 68-99,17-37 0,-9 16-245,-19 37 154,0 0 0,1 0 0,-1 0 1,1 0-1,-1 0 0,1 1 0,0-1 1,-1 0-1,1 0 0,0 1 0,0-1 1,-1 0-1,1 1 0,0-1 0,0 1 1,0-1-1,0 1 0,1-1 0,-1 1 19,0 0-1,0 0 0,0 0 0,-1 0 1,1 0-1,0 0 0,0 0 0,0 1 1,-1-1-1,1 0 0,0 0 0,-1 1 1,1-1-1,0 1 0,-1-1 0,1 1 1,0-1-1,0 2 0,2 1 25,0 0 0,0 1 0,-1-1 0,0 1 0,1 0-1,-1-1 1,2 8 0,7 18 97,-2 1-1,8 42 0,-14-54 90,-1 1-1,-1-1 0,0 1 1,-2-1-1,-2 27 1,2-43-180,-2 10 265,3-12-264,0 0 0,0 1 0,0-1 0,-1 0 0,1 0 0,0 0 0,0 1 0,-1-1 0,1 0 0,0 0 0,0 0 0,-1 0 0,1 1 0,0-1 0,0 0 0,-1 0 0,1 0 0,0 0 0,-1 0 0,1 0-1,0 0 1,0 0 0,-1 0 0,1 0 0,0 0 0,-1 0 0,1 0 0,0 0 0,0 0 0,-1-1 0,1 1 0,0 0 0,-1 0 0,1 0 0,0 0 0,0 0 0,0-1 0,-1 1 0,1 0 0,0 0-1,0 0 1,-1-1 0,1 1 0,0 0 0,0 0 0,0-1 0,-12-11 120,1 0-1,-19-28 1,18 23-414,-17-19 0,25 31 194,-8-8-316,12 13 390,0 0 0,-1 0 0,1 0-1,0-1 1,0 1 0,0 0 0,-1 0 0,1 0-1,0 0 1,0 0 0,-1 0 0,1 0 0,0 0 0,0-1-1,-1 1 1,1 0 0,0 0 0,0 0 0,-1 0 0,1 0-1,0 0 1,0 0 0,-1 1 0,1-1 0,0 0 0,0 0-1,0 0 1,-1 0 0,1 0 0,0 0 0,0 0 0,-1 0-1,1 1 1,0-1 0,0 0 0,0 0 0,-1 0-1,1 1 1,0-1 0,0 0 0,0 0 0,0 0 0,0 1-1,-1-1 1,1 0 0,0 0 0,0 1 0,0-1 0,0 0-1,0 1 1,0 1-36,0 0 0,0 1 0,1-1 0,-1 1 1,0-1-1,1 0 0,0 1 0,0-1 0,-1 0 0,1 0 0,1 0 0,-1 0 0,2 3 0,-1-1 33,3 4 41,0 1-1,1-1 0,0 0 1,1-1-1,0 1 1,0-1-1,0 0 0,1-1 1,0 0-1,0 0 0,1-1 1,0 0-1,0 0 1,12 4-1,-18-8-5,0 0 1,0 0 0,1 0-1,-1-1 1,1 1-1,-1-1 1,1 0 0,-1 0-1,1 0 1,-1 0-1,0 0 1,1-1-1,-1 0 1,1 0 0,-1 0-1,0 0 1,7-3-1,-6 2 28,0-1-1,0 0 1,0 1-1,-1-1 0,1-1 1,-1 1-1,0 0 1,1-1-1,-2 0 1,1 0-1,0 0 1,-1 0-1,3-6 1,5-14-13,-2 0 1,6-30 0,7-19-199,-22 87 354,1 1 1,1 0 0,0-1 0,1 1-1,4 16 1,-4-24-142,0-1 1,0 0-1,0 0 0,1 0 1,0 0-1,0 0 0,8 9 0,-10-13-27,0-1-1,0 1 1,1-1-1,-1 0 1,0 0-1,1 0 1,-1 0-1,1 0 1,-1 0-1,1 0 1,-1 0-1,1 0 0,0-1 1,-1 1-1,1-1 1,0 1-1,-1-1 1,1 0-1,0 1 1,0-1-1,0 0 1,-1 0-1,1-1 1,0 1-1,0 0 1,-1 0-1,1-1 0,0 1 1,-1-1-1,1 0 1,0 1-1,-1-1 1,1 0-1,2-2 1,7-5 78,0-2 1,0 0 0,-1 0-1,-1 0 1,11-15-1,13-14-52,-14 20-89,1 1 1,24-18 0,-42 35-14,0-1 0,0 1 0,0 0 0,0 0 0,0 0-1,0 0 1,0 0 0,0 0 0,1 1 0,-1-1 0,0 1 0,5-1 0,-6 2 34,1-1 1,-1 0-1,0 0 0,0 0 1,0 1-1,1-1 0,-1 0 1,0 1-1,0-1 0,0 1 0,0 0 1,0-1-1,0 1 0,0 0 1,0 0-1,0-1 0,0 1 0,0 0 1,-1 0-1,1 0 0,0 0 1,0 0-1,-1 0 0,1 0 1,-1 0-1,1 2 0,3 7 92,-1 1 1,0 0-1,-1 0 0,0-1 1,0 15-1,-2 57 377,-1-36 68,4-51-354,0 0 0,0 0 0,0 0 0,0 0 0,6-5 0,10-15-117,-3 0-145,30-41-147,-40 58 160,1 0 0,0 0 0,0 1 0,1 0 0,15-10 0,-22 16 63,0 1 0,0-1-1,0 1 1,0-1 0,0 1-1,0-1 1,0 1 0,0 0-1,0-1 1,0 1 0,0 0 0,0 0-1,0 0 1,0 0 0,0 0-1,1 0 1,-1 0 0,0 0-1,0 0 1,0 0 0,0 1 0,1-1-1,-1 1 6,0 0-1,1 0 0,-1 0 1,0 0-1,0 0 1,0 0-1,0 0 0,0 1 1,0-1-1,0 0 1,0 0-1,0 1 0,0 1 1,2 5 15,-1-1 1,1 1-1,-2-1 1,3 14-1,-3-11-54,0 0 127,0 0 0,0 0 1,1 0-1,1 0 0,-1 0 1,9 17-1,-10-26-62,-1 0 1,1-1-1,-1 1 0,1 0 0,0-1 0,-1 1 1,1-1-1,0 1 0,0-1 0,-1 1 0,1-1 1,0 1-1,0-1 0,0 1 0,0-1 0,0 0 1,-1 0-1,1 0 0,0 1 0,0-1 0,0 0 1,0 0-1,0 0 0,0 0 0,0 0 0,0-1 1,0 1-1,-1 0 0,1 0 0,0-1 0,0 1 1,0 0-1,0-1 0,0 0 0,6-2 10,-1 0 1,-1-1-1,10-7 0,-6 4-7,72-60-107,-34 27-188,14-17 175,-56 52 63,-6 2-146,-12 8-113,7-1 263,0 0 0,1 1-1,0 0 1,0 0 0,-9 11-1,-17 31-112,27-42 124,-8 16 35,-16 34-1,23-44-1,1-1 0,1 1 0,0 0 0,0 0 0,-1 15 0,4-25 9,0 0-1,0 0 0,0 1 1,0-1-1,0 0 0,0 0 1,0 0-1,0 1 1,0-1-1,0 0 0,1 0 1,-1 0-1,1 0 1,-1 1-1,1-1 0,-1 0 1,1 0-1,-1 0 1,1 0-1,0 0 0,0 0 1,1 1-1,-1-1 6,1-1 0,-1 0 0,0 1 0,1-1 0,-1 0 1,0 0-1,1 0 0,-1 0 0,0 0 0,0 0 0,1 0 0,-1-1 0,0 1 0,1 0 0,-1-1 0,0 1 0,0-1 0,0 1 0,1-1 1,-1 1-1,0-1 0,1-1 0,9-6 61,0-1 0,0-1 0,-1 0 0,0 0 0,15-23 1,-17 24-18,55-82 126,8-10-709,-70 101 495,-1-1 1,0 1-1,0-1 0,0 1 1,1-1-1,-1 1 0,0-1 1,1 1-1,-1 0 0,1-1 1,-1 1-1,0-1 0,1 1 1,-1 0-1,1 0 0,-1-1 1,1 1-1,-1 0 0,1 0 0,-1-1 1,1 1-1,-1 0 0,1 0 1,-1 0-1,1 0 0,-1 0 1,1 0-1,-1 0 0,1 0 1,-1 0-1,1 0 0,0 0 1,0 1-5,0 1 0,0-1 0,-1 1 0,1-1 0,0 0 1,-1 1-1,1 0 0,-1-1 0,1 1 0,-1-1 0,0 1 1,1 1-1,4 46-7,-1 1 0,-4 65 0,-1-47 58,1-52-14,0 25 69,-7 54 0,6-85-5,-1 1 0,0 0-1,-1 0 1,0-1-1,-1 0 1,0 0-1,-1 0 1,0 0 0,0 0-1,-7 8 1,7-13-5,0 0 0,0 0 0,0-1 0,0 1 0,0-1 0,-1 0 0,0-1 0,0 1 0,0-1 1,0-1-1,-1 1 0,1-1 0,-1 0 0,1 0 0,-10 0 0,4 0 26,1-2 0,-1 1 0,0-1 0,1-1-1,-1 0 1,0-1 0,1 0 0,-15-5 0,18 4-100,0 0 0,0-1 1,0 0-1,1 0 0,0-1 0,-1 0 1,2 0-1,-1-1 0,-7-7 0,12 10-10,-1 1-1,1-1 1,0 0-1,0 0 1,0 0-1,1 0 1,-1-1 0,1 1-1,0 0 1,0-1-1,-1-4 1,1 5 3,1 1 1,0-1-1,0 0 0,1 1 1,-1-1-1,0 1 0,1-1 1,0 0-1,-1 1 0,1-1 1,0 1-1,0 0 1,1-1-1,-1 1 0,0 0 1,1 0-1,2-3 0,0 0-9,1 0 0,0 1-1,0 0 1,1 0 0,-1 0-1,1 1 1,0-1 0,0 1-1,12-4 1,4 0-135,34-7 0,-38 11 32,-1 1 0,1 0 0,0 1 0,32 2 0,-38 1-714,0 0-1,0 0 1,1 1 0,16 7-1,-6 0-977</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1:38.382"/>
    </inkml:context>
    <inkml:brush xml:id="br0">
      <inkml:brushProperty name="width" value="0.1" units="cm"/>
      <inkml:brushProperty name="height" value="0.1" units="cm"/>
      <inkml:brushProperty name="color" value="#66CC00"/>
    </inkml:brush>
  </inkml:definitions>
  <inkml:trace contextRef="#ctx0" brushRef="#br0">125 92 7712,'-81'-42'3520,"55"23"-3072,16 8-576,7 6-32,-2-6-288,5 8 256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1:50:15.653"/>
    </inkml:context>
    <inkml:brush xml:id="br0">
      <inkml:brushProperty name="width" value="0.35" units="cm"/>
      <inkml:brushProperty name="height" value="0.35" units="cm"/>
      <inkml:brushProperty name="color" value="#FFFFFF"/>
    </inkml:brush>
  </inkml:definitions>
  <inkml:trace contextRef="#ctx0" brushRef="#br0">863 68 2560,'-2'-4'114,"-1"-1"-1,1 1 1,-1 1 0,1-1 0,-1 0 0,0 1-1,0-1 1,-1 1 0,1 0 0,-1 0-1,0 0 1,0 1 0,1-1 0,-2 1 0,1 0-1,0 0 1,0 0 0,-1 1 0,1 0-1,-1-1 1,1 1 0,-1 1 0,-4-1 0,-19-2 139,1 1 0,0 1 0,-49 5 0,-83 21 887,72-9-77,-51 6 292,-81-7 965,209-13-2467,12 3 93,17 4 58,7-1 0,1-2 0,54 7 0,59-5 395,-71-5-293,451 40 342,-474-41-325,-31-2-142,28 4 0,-43-4 28,1 0 0,-1 0 0,0 0 0,0 0 0,0 0 0,1 0 0,-1 0 0,0 0 1,0 0-1,1 0 0,-1 0 0,0 0 0,0 0 0,0 0 0,1 0 0,-1 0 0,0 0 0,0 0 0,0 0 0,1 0 0,-1 0 0,0 1 0,0-1 0,0 0 0,1 0 0,-1 0 0,0 0 0,0 0 0,0 1 0,0-1 0,0 0 0,1 0 0,-1 0 0,0 1 0,0-1 0,0 0 0,0 0 0,0 0 0,0 1 0,0-1 0,0 0 0,0 0 0,0 0 0,0 1 0,0-1 0,0 0 0,0 0 1,0 1-1,0-1 0,0 0 0,0 0 0,0 0 0,0 1 0,0-1 0,0 0 0,0 0 0,-1 0 0,1 1 0,0-1 0,0 0 0,0 0 0,0 0 0,0 1 0,-1-1 0,1 0 0,0 0 0,0 0 0,0 0 0,-1 0 0,-18 11 202,0-6-52,-1 0 0,-38 3 1,18-2-14,-210 16-177,58-6-173,186-16 170,0 1-1,0 0 1,0 0-1,0 0 1,1 1-1,-1-1 1,0 2 0,1-1-1,-1 1 1,1-1-1,0 1 1,-5 4-1,10-6 27,-1-1 0,1 1 0,-1-1 0,1 1 0,0-1 0,-1 1-1,1-1 1,0 1 0,-1 0 0,1-1 0,0 1 0,0-1 0,0 1 0,0 0 0,0-1 0,0 1-1,0 0 1,0-1 0,0 1 0,0-1 0,0 1 0,0 0 0,0-1 0,0 1 0,0 0-1,1-1 1,-1 1 0,0-1 0,0 1 0,1-1 0,-1 1 0,0 0 0,1-1 0,-1 1-1,1-1 1,-1 0 0,1 1 0,1 2 4,1-1 0,-1 0 0,1 0 0,-1-1 0,1 1 0,4 2 0,8 2 64,0-1-1,0 0 1,1-1-1,15 2 1,65 5 117,-45-7-68,1-3 1,0-2-1,68-11 0,-89 7-50,37-11 0,-59 12 50,-7 2-54,-18 4-155,-53 16 43,-106 15 0,46-12 80,66-7 262,-89 30 1,152-44-285,0 0 0,0 0 0,0 0 1,0 0-1,0 0 0,1 0 0,-1 0 1,0 0-1,0 0 0,0 0 1,0 0-1,0 0 0,0 0 0,0 0 1,0 1-1,0-1 0,0 0 0,0 0 1,0 0-1,0 0 0,0 0 0,0 0 1,0 0-1,0 0 0,0 0 1,0 0-1,0 0 0,0 0 0,-1 0 1,1 0-1,0 0 0,0 0 0,0 0 1,0 1-1,0-1 0,0 0 1,0 0-1,0 0 0,0 0 0,0 0 1,0 0-1,0 0 0,0 0 0,0 0 1,0 0-1,0 0 0,0 0 1,0 0-1,0 0 0,0 0 0,-1 0 1,1 0-1,0 0 0,0 0 0,0 0 1,0 0-1,0 0 0,0 0 0,0 0 1,0 0-1,0 0 0,0 0 1,0 0-1,7 1 179,15-2 92,46-7-603,1-3 1,-2-3-1,1-2 0,-2-4 1,75-32-1,37-28-6485,-109 53 3099</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1:39.239"/>
    </inkml:context>
    <inkml:brush xml:id="br0">
      <inkml:brushProperty name="width" value="0.1" units="cm"/>
      <inkml:brushProperty name="height" value="0.1" units="cm"/>
      <inkml:brushProperty name="color" value="#66CC00"/>
    </inkml:brush>
  </inkml:definitions>
  <inkml:trace contextRef="#ctx0" brushRef="#br0">163 9 2400,'-8'-8'5541,"11"19"-3562,-2-4-1670,0-1 1,0 1-1,-1 0 1,0 0 0,-1-1-1,1 1 1,-1 0-1,-3 10 1,-3 6 244,-11 25 1,4-12 280,3-10-365,-13 24-1,-10 24-16,24-48-346,-23 74 517,32-97-613,0-1 1,1 1-1,-1-1 0,1 1 1,-1-1-1,1 1 1,0 0-1,0-1 0,0 1 1,1-1-1,-1 1 1,1 0-1,-1-1 1,1 1-1,0-1 0,0 1 1,0-1-1,0 0 1,0 1-1,1-1 0,-1 0 1,1 0-1,-1 0 1,1 0-1,0 0 0,0 0 1,0-1-1,0 1 1,0 0-1,0-1 0,0 0 1,1 1-1,-1-1 1,0 0-1,4 1 0,4 2 25,1-1 0,0 1 0,0-2 0,0 0 0,0 0-1,19 0 1,69 3 412,-39-2-2864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1:39.613"/>
    </inkml:context>
    <inkml:brush xml:id="br0">
      <inkml:brushProperty name="width" value="0.1" units="cm"/>
      <inkml:brushProperty name="height" value="0.1" units="cm"/>
      <inkml:brushProperty name="color" value="#66CC00"/>
    </inkml:brush>
  </inkml:definitions>
  <inkml:trace contextRef="#ctx0" brushRef="#br0">54 24 5888,'-29'-10'1898,"5"8"1129,31 3-1360,63-7 692,1 0-1934,-25 6-182,54 1-2015,-84 1-499,0 0 0,20 6 0,-8 2-1483</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1:40.051"/>
    </inkml:context>
    <inkml:brush xml:id="br0">
      <inkml:brushProperty name="width" value="0.1" units="cm"/>
      <inkml:brushProperty name="height" value="0.1" units="cm"/>
      <inkml:brushProperty name="color" value="#66CC00"/>
    </inkml:brush>
  </inkml:definitions>
  <inkml:trace contextRef="#ctx0" brushRef="#br0">14 169 3552,'-13'1'919,"14"-1"-908,-1 0 0,0 0-1,0 0 1,0 0 0,0 0 0,0 1 0,0-1-1,0 0 1,1 0 0,-1 0 0,0 0 0,0 0-1,0 0 1,0 0 0,0 0 0,0 0 0,0 1 0,0-1-1,0 0 1,0 0 0,0 0 0,0 0 0,0 0-1,0 0 1,0 1 0,0-1 0,0 0 0,0 0-1,0 0 1,0 0 0,0 0 0,0 0 0,0 1-1,0-1 1,0 0 0,0 0 0,0 0 0,0 0-1,0 0 1,0 0 0,0 0 0,0 0 0,0 1-1,0-1 1,0 0 0,-1 0 0,1 0 0,0 0-1,0 0 1,0 0 0,0 0 0,0 0 0,0 0-1,0 0 1,0 0 0,-1 0 0,1 1 0,0-1 0,0 0-1,0 0 1,0 0 0,0 0 0,-1 0 0,2 0 81,0 0 0,0 1 1,0-1-1,0 0 1,1 0-1,-1 0 0,0 0 1,0 0-1,0 0 1,0 0-1,0 0 0,0 0 1,0 0-1,0 0 1,0-1-1,0 1 1,0-1-1,0 1 0,0 0 1,0-1-1,0 0 1,0 1-1,0-1 0,-1 1 1,1-1-1,1-1 1,22-24 1153,-19 21-1142,26-24 206,-22 21-191,0 0-1,16-19 1,-23 25-98,-1-1 0,1 1 0,0-1 0,-1 0 0,0 0 0,1 1 0,-1-1 0,0 0 0,-1 0 0,1 0 0,0 0 0,-1 0 0,0 0 1,1 0-1,-1 0 0,-1-5 0,1 8-24,0-1 1,0 1 0,0-1 0,0 1 0,0-1-1,0 1 1,0-1 0,0 1 0,0-1-1,-1 1 1,1-1 0,0 1 0,0 0-1,0-1 1,-1 1 0,1-1 0,0 1 0,-1 0-1,1-1 1,0 1 0,-1 0 0,1-1-1,0 1 1,-1 0 0,1-1 0,0 1-1,-1 0 1,1 0 0,-1 0 0,1-1 0,-1 1-1,1 0 1,-1 0 0,1 0 0,-1 0-1,1 0 1,0 0 0,-1 0 0,1 0-1,-1 0 1,1 0 0,-1 0 0,1 0 0,-1 0-1,1 0 1,-1 1 0,1-1 0,-1 0-1,1 0 1,0 0 0,-1 1 0,0-1 0,-1 2 5,0-1 0,0 1 0,0-1 0,0 1 0,0 0 0,0-1 0,0 1 0,-2 3 0,-5 9 181,0 1 0,1 0-1,0 0 1,-6 21 0,11-27-78,1 0-1,0-1 1,0 1-1,1 0 1,0 0-1,1 0 1,0 0-1,0 0 1,1-1-1,2 10 1,-3-14-66,1-1 0,0 1 0,0-1 0,1 1 0,-1-1 0,0 0 0,1 0 0,0 1 0,0-1 0,0 0 0,0-1 0,1 1 0,-1 0 0,1-1 1,-1 1-1,1-1 0,0 0 0,4 3 0,-3-3 4,-1-1 0,1 0 0,0 0-1,0 0 1,-1 0 0,1 0 0,0-1 0,0 1 0,0-1 0,0 0 0,0 0 0,-1-1 0,1 1 0,0-1 0,0 0 0,0 0 0,3-1 0,8-4 99,-1-1-1,0 0 1,0 0 0,23-18-1,48-46 132,-48 39-354,-22 18-38,1 1 1,0 1 0,1 1-1,1 0 1,21-9 0,-37 18 136,1 1 1,0 0 0,0 1 0,0-1-1,0 0 1,0 1 0,0-1-1,0 1 1,0 0 0,4 0 0,-5 1 34,0-1 0,0 1 1,0 0-1,-1-1 0,1 1 1,0 0-1,0 0 0,-1 0 0,1 0 1,-1 1-1,1-1 0,-1 0 1,1 1-1,-1-1 0,0 1 1,0-1-1,2 3 0,3 7 200,-1 0 0,0 1 0,0-1 1,4 22-1,4 7 278,-3-14-187,13 25 0,-17-42-242,-1 1 1,1-1 0,0 0-1,1 0 1,11 10 0,-17-17-234,1-1 1,-1 0 0,0 0-1,1 0 1,-1 0 0,0 0-1,1-1 1,-1 1 0,1 0-1,-1-1 1,1 1 0,0-1-1,-1 1 1,1-1 0,2 1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1:40.440"/>
    </inkml:context>
    <inkml:brush xml:id="br0">
      <inkml:brushProperty name="width" value="0.1" units="cm"/>
      <inkml:brushProperty name="height" value="0.1" units="cm"/>
      <inkml:brushProperty name="color" value="#66CC00"/>
    </inkml:brush>
  </inkml:definitions>
  <inkml:trace contextRef="#ctx0" brushRef="#br0">354 1 5216,'-8'3'693,"1"0"0,-1 1-1,1 0 1,0 1 0,1-1 0,-1 1 0,-10 10 0,-1 5 990,-17 22 0,11-12-1040,-13 15 361,-26 30-344,44-56-1622,-1 0 0,-34 24 0,53-42 597,-1 0 0,1-1 0,0 1 0,-1 0 0,1 0-1,0 0 1,0 1 0,0-1 0,0 0 0,0 0 0,0 0 0,0 1-1,1-1 1,-2 2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1:40.816"/>
    </inkml:context>
    <inkml:brush xml:id="br0">
      <inkml:brushProperty name="width" value="0.1" units="cm"/>
      <inkml:brushProperty name="height" value="0.1" units="cm"/>
      <inkml:brushProperty name="color" value="#66CC00"/>
    </inkml:brush>
  </inkml:definitions>
  <inkml:trace contextRef="#ctx0" brushRef="#br0">22 630 3808,'-5'0'403,"5"0"-354,-1 0-1,1 0 1,-1-1 0,1 1-1,-1 0 1,1 0-1,-1 0 1,1 0 0,-1 0-1,1 0 1,-1 0 0,1 0-1,-1 0 1,1 0 0,-1 0-1,0 0 1,1 1 0,-1-1-1,1 0 1,0 0 0,-1 0-1,1 1 1,-1-1 0,1 0-1,-1 1 1,1-1 0,0 0-1,-1 1 1,1-1 0,-1 0-1,1 1 1,0-1 0,0 1-1,-1-1 1,1 1-1,13-4 1926,7-6-1614,-1 0 0,0-1 0,0-1 0,-2 0 0,1-2 0,-1 0 0,-1-1 1,17-19-1,0-4-116,-1-1 0,36-58 0,-41 54-114,23-49-1,-41 71 7,-1 1-1,-1-1 1,-1 0-1,0 0 0,2-26 1,-6 35 35,-1 8-118,0-1-1,-1 1 1,1 0-1,-1 0 1,0 0-1,0-1 1,0 1-1,-1 0 0,1 0 1,-1-1-1,1 1 1,-3-4-1,3 6-51,0 1 0,0 0-1,0 0 1,0 0 0,0 0-1,0-1 1,0 1 0,0 0 0,0 0-1,-1 0 1,1 0 0,0 0-1,0-1 1,0 1 0,0 0-1,0 0 1,0 0 0,-1 0-1,1 0 1,0 0 0,0 0 0,0-1-1,0 1 1,-1 0 0,1 0-1,0 0 1,0 0 0,0 0-1,-1 0 1,1 0 0,0 0 0,0 0-1,0 0 1,0 0 0,-1 0-1,1 0 1,0 0 0,0 0-1,0 0 1,-1 1 0,1-1-1,0 0 1,0 0 0,0 0 0,0 0-1,0 0 1,-1 0 0,1 0-1,0 0 1,0 1 0,0-1-1,0 0 1,0 0 0,0 0 0,-1 0-1,1 1 1,-7 11 0,6-9 60,-5 8 220,1 1 1,1 0-1,0 1 1,1-1-1,-3 16 1,-4 67 900,8-62-1019,-1 23-122,3 0-1,2-1 1,2 1-1,19 84 1,-23-137-474,1-1 1,0 1-1,0-1 1,0 1-1,0-1 1,0 0-1,0 1 1,1-1-1,1 3 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1:41.191"/>
    </inkml:context>
    <inkml:brush xml:id="br0">
      <inkml:brushProperty name="width" value="0.1" units="cm"/>
      <inkml:brushProperty name="height" value="0.1" units="cm"/>
      <inkml:brushProperty name="color" value="#66CC00"/>
    </inkml:brush>
  </inkml:definitions>
  <inkml:trace contextRef="#ctx0" brushRef="#br0">26 50 7648,'-26'-11'2816,"26"16"-2176,10-10-192,3 2 1376,8-2-1088,14-2 832,13-1-896,8 4-289,-5 0-255,2 1-256,-2-2 64,-3 5-2367,0 0 1343,-4 0-3936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1:42.894"/>
    </inkml:context>
    <inkml:brush xml:id="br0">
      <inkml:brushProperty name="width" value="0.1" units="cm"/>
      <inkml:brushProperty name="height" value="0.1" units="cm"/>
      <inkml:brushProperty name="color" value="#66CC00"/>
    </inkml:brush>
  </inkml:definitions>
  <inkml:trace contextRef="#ctx0" brushRef="#br0">224 189 4576,'-1'1'71,"1"0"1,-1-1-1,1 1 1,-1 0-1,1 0 1,-1-1-1,1 1 1,0 0-1,-1 0 1,1 0-1,0-1 1,0 1-1,0 0 1,0 0-1,0 0 1,0 0-1,0 0 1,0 0-1,0-1 1,0 1-1,0 0 1,0 0-1,1 0 1,-1 0-1,0-1 1,0 1-1,1 0 1,-1 0-1,1 0 1,0 0-1,0 1 147,0 0-1,0 1 1,-1-1 0,1 0-1,-1 0 1,1 1-1,0 3 1,-2 5 283,0-1-1,0 0 1,-1 1-1,-1-1 1,0 0-1,-4 11 1,-29 59 901,23-54-863,-107 206 1328,115-224-1748,0 0-1,-1 0 1,-7 7 0,4-9 243,9-6-356,0 0 0,0 0-1,-1 0 1,1 0 0,0 0-1,0 0 1,0 0-1,0 0 1,-1 0 0,1 0-1,0-1 1,0 1-1,0 0 1,0 0 0,0 0-1,-1 0 1,1 0-1,0 0 1,0-1 0,0 1-1,0 0 1,0 0 0,0 0-1,0 0 1,0 0-1,0-1 1,0 1 0,0 0-1,0 0 1,0 0-1,0-1 1,0 1 0,-1-2-17,1 0 1,1 1-1,-1-1 0,0 0 1,0 0-1,1 0 1,-1 1-1,1-1 1,1-3-1,4-6-83,0 1 0,1 0 0,0 0-1,1 1 1,0-1 0,0 2 0,11-9 0,-7 7-23,1 0 0,0 1 0,0 0 0,29-12 0,-33 17 28,1 0 0,0 1 0,0 0 0,0 0 1,0 1-1,21-1 0,-26 3 78,0 1 0,-1-1 1,1 1-1,0-1 0,0 1 0,0 1 0,-1-1 1,1 1-1,-1 0 0,1 0 0,-1 0 0,0 0 1,0 1-1,0 0 0,0 0 0,0 0 0,3 4 1,-3-3 126,0 1 0,0 0 0,0 0 0,-1 0 0,0 0 0,0 0 0,-1 1 0,1 0 0,-1-1 0,0 1 1,0 0-1,-1 0 0,0 0 0,0 0 0,-1 0 0,1 0 0,-1 0 0,0 0 0,-1 0 0,0 0 1,0 0-1,0 0 0,0 0 0,-1 0 0,-3 6 0,2-4 58,-1 1 0,0-1-1,-1 0 1,0-1 0,0 1 0,-1-1 0,0 0-1,0 0 1,0-1 0,-1 0 0,0 0 0,0-1-1,-1 1 1,1-2 0,-1 1 0,-11 4 0,16-8-139,-42 15 378,42-15-401,1-1 0,-1 1-1,0-1 1,0 1 0,0-1 0,-1 0 0,1 0 0,0 0 0,0-1 0,0 1 0,0-1-1,-4-1 1,7 2-40,-1 0 0,1 0 0,-1 0 0,1-1 0,-1 1-1,1 0 1,-1 0 0,1-1 0,-1 1 0,1 0 0,0-1 0,-1 1-1,1-1 1,-1 1 0,1 0 0,0-1 0,-1 1 0,1-1 0,0 1-1,0-1 1,-1 0 0,1 0-13,0 1 1,0-1-1,0 1 0,0 0 1,1-1-1,-1 1 0,0-1 0,0 1 1,0 0-1,1-1 0,-1 1 1,0-1-1,0 1 0,1 0 0,-1-1 1,0 1-1,1 0 0,-1 0 1,1-1-1,0 1 0,25-12-1326,-22 10 1291,253-74-2052,-254 75 2128,-1 1-1,1-1 0,0 0 1,-1 1-1,1 0 1,0 0-1,-1 0 0,1 0 1,5 0-1,-7 1-5,0-1 0,-1 1-1,1-1 1,0 1-1,0 0 1,0-1 0,-1 1-1,1 0 1,0-1-1,-1 1 1,1 0 0,-1 0-1,1-1 1,0 1 0,-1 0-1,0 0 1,1 0-1,-1 0 1,0 0 0,1 0-1,-1 0 1,0 0 0,0 0-1,0 0 1,0 0-1,0 0 1,0 0 0,0 0-1,0 1 1,-6 35 187,4-30-136,0 1 0,1-1 1,0 1-1,1-1 0,-1 10 1,2-15-39,-1 0 0,0 0 0,1 0 0,-1-1 0,1 1 0,-1 0 0,1 0 0,0 0 0,0-1 0,0 1 0,0-1 0,0 1 0,0-1 0,0 1 0,0-1 0,1 1 0,-1-1 0,1 0 0,-1 0 0,1 0 0,-1 0 0,1 0 0,0 0 0,-1 0 0,4 1-1,1-1 42,-1 1-1,0-1 0,1-1 0,-1 1 0,0-1 0,1 0 0,-1 0 1,1 0-1,-1-1 0,1 0 0,-1 0 0,0 0 0,1-1 0,-1 0 0,6-3 1,-4 2 18,0 0 1,0-1 0,0-1-1,-1 1 1,1-1 0,-1 0 0,0 0-1,0-1 1,-1 0 0,5-6-1,-8 8-37,0 1 0,-1-1 0,1 0-1,-1 1 1,0-1 0,0 0-1,0 0 1,-1 0 0,1 0-1,-1 0 1,0 0 0,0 0 0,0 0-1,-1 0 1,0 0 0,1 0-1,-1 1 1,-2-6 0,-1-2-7,0-1 0,-1 1 0,0 0 0,-12-18 0,12 22-64,0 0-1,0 0 0,0 1 0,-1 0 0,0 0 0,0 1 1,0-1-1,-10-5 0,11 9 30,0-1 1,0 1-1,0 0 1,-1 0 0,1 0-1,-1 1 1,1 0-1,-1 0 1,1 0-1,-1 1 1,1 0-1,-1 0 1,-6 1-1,11-1-2,0 0-1,0 0 0,0 0 0,0 0 0,0 0 1,0 0-1,0 1 0,0-1 0,0 0 0,1 1 0,-1-1 1,0 1-1,0-1 0,0 1 0,0-1 0,0 1 1,1 0-1,-1-1 0,0 1 0,0 0 0,1 0 0,-1-1 1,1 1-1,-1 0 0,0 0 0,1 0 0,0 0 1,-1 0-1,1 0 0,0 0 0,-1 0 0,1 0 1,0 2-1,0-2 10,0 1-1,0 0 1,0-1 0,1 1 0,-1-1 0,1 1-1,-1 0 1,1-1 0,0 1 0,0-1 0,-1 1 0,1-1-1,0 0 1,0 1 0,0-1 0,0 0 0,1 0-1,-1 0 1,2 2 0,2 0 21,1 0-1,-1 0 0,1 0 1,0-1-1,0 1 0,0-1 1,0-1-1,1 1 0,-1-1 1,0 0-1,11-1 1,5 0 112,43-5 0,31-10-200,27-3 210,-122 18-147,0 0 1,0 0 0,0 0-1,1 0 1,-1 0 0,0 0-1,0 0 1,0 0 0,1 1-1,-1-1 1,0 0 0,0 1 0,1 0-1,-1-1 6,-1 0 0,0 0 0,1 1-1,-1-1 1,0 0 0,0 1 0,1-1-1,-1 0 1,0 1 0,0-1 0,0 0 0,0 1-1,1-1 1,-1 0 0,0 1 0,0-1 0,0 1-1,0-1 1,0 0 0,0 1 0,0-1-1,0 1 1,0-1 0,0 0 0,0 2 0,-2 1-16,1 1 1,-1 0 0,0 0-1,1-1 1,-2 1 0,-2 3 0,0 1 4,-23 33-13,19-29 45,0 0 1,1 0-1,1 1 1,-8 16-1,15-28-17,-1 0 0,1 1 0,-1-1 0,1 0 0,0 1 1,-1-1-1,1 1 0,0-1 0,0 1 0,0-1 0,0 1 0,0-1 0,0 0 0,1 1 0,-1-1 0,0 1 0,1-1 0,-1 0 1,1 1-1,-1-1 0,1 0 0,1 2 0,0-1 1,-1 0 0,1 0 0,0-1 0,0 1 0,0-1 0,0 0-1,0 0 1,0 1 0,1-1 0,-1 0 0,0-1 0,3 2 0,8 0 25,-1 0 0,1 0 0,-1-1 0,14-1 0,-15 0 82,1 0 0,0-1 0,0-1 0,21-5 0,-28 6-68,0-1 1,0 0-1,-1 0 0,1-1 0,0 1 1,-1-1-1,1 0 0,-1 0 1,0-1-1,0 1 0,0-1 1,-1 0-1,5-5 0,-6 5-10,0 0 0,0 1 0,-1-1 0,1 0 1,-1 0-1,0 0 0,0 0 0,0 0 0,-1 0 0,0-1 0,0-5 0,0 0-5,-1 1 0,0-1 0,0 1 0,-4-10-1,3 13-56,0-1 0,-1 2-1,1-1 1,-1 0 0,-1 1-1,1-1 1,-1 1 0,0 0-1,0 0 1,0 0 0,-1 1-1,1 0 1,-1-1 0,-1 2-1,1-1 1,0 1 0,-1-1-1,0 1 1,1 1 0,-1-1-1,0 1 1,0 0 0,-1 1-1,1-1 1,0 1 0,-1 0-1,1 1 1,0 0-1,-1 0 1,-11 1 0,16 0-13,0-1 0,0 1 0,0-1 0,0 1 0,0 0 0,0-1-1,-3 3 1,4-2 38,1-1 0,-1 0-1,1 0 1,0 1-1,0-1 1,-1 0 0,1 1-1,0-1 1,-1 0-1,1 1 1,0-1 0,0 0-1,0 1 1,-1-1-1,1 1 1,0-1 0,0 0-1,0 1 1,0-1-1,0 1 1,0-1 0,0 1-1,0-1 1,0 0-1,0 1 1,0-1 0,0 1-1,0-1 1,0 1-1,0-1 1,0 0 0,0 1-1,1-1 1,-1 1-1,0-1 1,0 0 0,0 1-1,1-1 1,-1 0-1,0 1 1,1-1 0,-1 0-1,0 0 1,1 1-1,4 3 31,-1 1-1,1-1 1,0-1-1,1 1 1,-1-1-1,1 0 1,0 0-1,-1 0 1,1-1-1,0 0 1,1 0-1,-1 0 1,0-1-1,0 0 1,1 0-1,-1-1 1,0 0-1,1 0 1,-1 0-1,0-1 1,1 0-1,-1 0 1,0-1-1,0 0 1,0 0-1,0 0 1,0-1-1,0 1 1,0-1-1,-1-1 1,6-3-1,3-5 4,0 0 0,0 0 0,-2-1 0,1-1 0,-2 0 0,15-23 0,11-15-125,-18 25 12,28-49 1,-24 24 27,-3-2 1,22-86 0,-27 84-45,-14 53 78,1-4-81,0-1 1,0 1-1,1-13 0,-5 39 192,0-1 0,-6 27 0,-2 9 371,-32 212 344,11-75-210,25-160 121,-10 37 0,17-82 1,-1 11-720,0 0-1,0 1 1,1-1 0,-1 1-1,1-1 1,1-5-1,7-15-240,1 0 0,1 1-1,14-22 1,-20 36 137,1 1-1,-1-1 1,2 1-1,-1 1 1,1-1-1,0 1 1,0 0-1,0 1 1,1 0 0,0 0-1,13-6 1,-19 10 95,-1 1 0,0-1 0,1 1 0,-1-1 0,0 1 0,1 0 0,-1-1 0,1 1 1,-1 0-1,0 0 0,1 0 0,-1 0 0,1 0 0,-1 1 0,0-1 0,1 0 0,-1 0 0,1 1 0,-1-1 1,0 1-1,0 0 0,1-1 0,-1 1 0,0 0 0,0-1 0,0 1 0,0 0 0,0 0 0,0 0 0,0 0 1,0 0-1,0 0 0,0 1 0,0-1 0,-1 0 0,2 3 0,0 1 13,0-1-1,0 1 0,-1 0 1,0 0-1,0 0 1,0 0-1,-1 1 1,1-1-1,-1 5 1,-1 0 55,0-1-1,-1 0 1,0 0 0,0 0-1,-1 0 1,0 0 0,0 0 0,-7 10-1,-2 1 379,0 0 0,-19 20-1,26-34-229,-1-1-1,1 1 0,-1-1 0,-10 6 0,11-7 56,-1 0 1,0 1-1,1-1 0,-7 8 0,11-11-236,1 0-1,-1 0 1,1-1-1,-1 1 1,1 0-1,-1 0 0,1-1 1,0 1-1,-1 0 1,1 0-1,0 0 1,0 0-1,-1-1 0,1 1 1,0 0-1,0 0 1,0 0-1,0 0 1,0 0-1,0 0 1,1 0-1,-1-1 0,0 1 1,0 0-1,1 0 1,-1 0-1,0 0 1,1-1-1,-1 1 1,1 0-1,-1 0 0,1-1 1,-1 1-1,1 0 1,-1-1-1,1 1 1,0 0-1,-1-1 1,1 1-1,0-1 0,1 1 1,3 3 57,1-1 0,0-1 0,0 1 0,9 2 0,-12-4-36,26 8-98,-1-2 1,1 0-1,31 1 0,-10-5-3093,0-3-3851,-48 0 6432,1 0-1,0-1 0,0 1 1,0 0-1,0-1 0,-1 0 1,6-1-1,-7 1 192,0 0 1,0 0-1,0 0 0,0 0 1,0 0-1,0 0 0,0 0 1,-1 0-1,1 0 1,0-1-1,-1 1 0,1 0 1,0-2-1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1:47.792"/>
    </inkml:context>
    <inkml:brush xml:id="br0">
      <inkml:brushProperty name="width" value="0.1" units="cm"/>
      <inkml:brushProperty name="height" value="0.1" units="cm"/>
      <inkml:brushProperty name="color" value="#66CC00"/>
    </inkml:brush>
  </inkml:definitions>
  <inkml:trace contextRef="#ctx0" brushRef="#br0">6 168 2976,'-5'-5'4760,"5"4"-4607,0-13 1977,5-12-1440,-1 16-628,0 0 1,1 0-1,0 0 0,0 0 0,1 1 1,10-12-1,-13 17-54,0 1-1,0-1 1,0 1 0,1 0-1,-1 0 1,1 1 0,0-1-1,0 1 1,0-1 0,0 1-1,1 1 1,-1-1-1,0 1 1,1-1 0,-1 1-1,1 0 1,-1 1 0,6-1-1,-6 1 12,-1 0 0,0 0-1,0 1 1,0-1 0,1 1 0,-1 0-1,0 0 1,0 0 0,0 0-1,0 0 1,0 1 0,0-1 0,-1 1-1,1 0 1,0 0 0,-1 0-1,0 0 1,1 0 0,-1 1 0,0-1-1,0 1 1,2 4 0,-1-3 39,-1 0 0,0 0 0,-1 1 0,1-1 0,-1 1 0,0 0 0,0-1 0,0 1 0,-1 0 0,1-1 0,-1 1 0,-1 0 0,1 0 1,-2 8-1,-2 2 53,-1 0 0,0-1 0,-1 0 1,-1 0-1,-11 18 0,-5 9-144,23-40 34,-1 0 0,1 0 0,-1-1 0,1 1 0,-1 0 0,1 0 0,0 0 0,0 0 0,-1 0 0,1 0 0,0 0-1,0-1 1,0 1 0,0 0 0,0 0 0,0 0 0,0 0 0,0 0 0,1 0 0,-1 0 0,0 0 0,0 0 0,1-1 0,-1 1 0,0 0 0,1 0 0,-1 0-1,1-1 1,-1 1 0,1 0 0,0 0 0,-1-1 0,1 1 0,1 0 0,2 1 4,0 1 0,0-2-1,0 1 1,0 0 0,0-1 0,5 1-1,-8-2-6,62 11-94,-50-10 120,-1 1 0,1 0 0,-1 0 0,1 2 0,-1-1 0,0 2 0,19 8 0,-30-12 22,0 0 0,0-1-1,1 1 1,-1 0 0,0 0 0,0 0-1,0-1 1,0 1 0,0 0-1,-1 0 1,1 1 0,0-1 0,0 0-1,-1 0 1,1 0 0,0 0-1,-1 1 1,1-1 0,-1 0 0,0 1-1,0-1 1,1 3 0,-1-2 4,-1-1 0,1 1 1,-1 0-1,1 0 0,-1 0 0,0-1 1,1 1-1,-1 0 0,0-1 1,0 1-1,0-1 0,-1 1 0,1-1 1,-2 2-1,-5 4 100,0 0 0,0-1-1,-1 0 1,-15 7 0,-5 3-58,-1-1 1,-1-2-1,0-1 1,-1-1-1,-56 10 0,85-21 256,-5 1-3465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1:48.490"/>
    </inkml:context>
    <inkml:brush xml:id="br0">
      <inkml:brushProperty name="width" value="0.1" units="cm"/>
      <inkml:brushProperty name="height" value="0.1" units="cm"/>
      <inkml:brushProperty name="color" value="#66CC00"/>
    </inkml:brush>
  </inkml:definitions>
  <inkml:trace contextRef="#ctx0" brushRef="#br0">8 17 4224,'-5'-10'651,"3"3"275,10 9 1145,-3 11-1245,1 0 0,-2 0 0,0 0 0,0 0 0,-1 1 0,2 23 0,1 1 117,1 14-152,-2 0 0,-2 62 0,-3-114-785,0 1 0,0-1 0,0 0-1,0 0 1,-1 0 0,1 0 0,0 0 0,0 0-1,0 0 1,0 0 0,0 0 0,0 0 0,0 1-1,0-1 1,0 0 0,0 0 0,-1 0 0,1 0-1,0 0 1,0 0 0,0 0 0,0 0 0,0 0-1,0 0 1,0 0 0,0 0 0,-1 0 0,1 0-1,0 0 1,0 0 0,0 0 0,0 0 0,0 0-1,0 0 1,0 0 0,-1 0 0,1 0 0,0 0-1,0 0 1,0 0 0,0 0 0,0-1 0,0 1-1,0 0 1,0 0 0,0 0 0,-1 0 0,1 0-1,0 0 1,0 0 0,0 0 0,0 0 0,0-1-1,-5-2 50,2-3-86,0 1 0,0 0 1,0-1-1,1 0 0,-1 1 0,1-1 0,1 0 0,-1 0 0,0-8 1,1 5 34,-2-4-48,1-1-1,1 0 1,0 0 0,1 0-1,0 0 1,1 0 0,1 0-1,0 0 1,1 0 0,1 1 0,0 0-1,0-1 1,2 1 0,-1 1-1,9-14 1,-12 23-7,-1 0 1,1 1-1,0-1 1,0 0-1,1 1 1,-1-1-1,1 1 1,4-4-1,-6 6 23,0-1 1,0 0-1,0 1 0,0-1 0,0 1 0,0 0 1,1-1-1,-1 1 0,0 0 0,0 0 0,1 0 1,-1 0-1,0 0 0,0 0 0,0 0 0,1 0 1,-1 1-1,0-1 0,0 0 0,0 1 0,1-1 1,-1 1-1,0-1 0,0 1 0,0-1 0,1 2 1,8 5-6,-1 0 0,-1 1 0,1 0 0,13 18 0,27 42 1046,-30-40-502,-15-21-358,1-1-1,-1 1 0,-1 0 1,1 0-1,-1 0 0,0 0 1,-1 1-1,3 13 0,-4-17-77,-1 0 1,0 0-1,0 1 0,0-1 0,0 0 1,-1 0-1,0 0 0,0 0 0,0-1 0,0 1 1,-1 0-1,1 0 0,-1-1 0,0 1 1,0 0-1,0-1 0,-1 0 0,-4 5 0,3-4-2,0 0 0,0-1-1,0 1 1,-1-1 0,1 0-1,-1 0 1,0-1-1,0 0 1,0 0 0,0 0-1,0 0 1,0-1-1,-1 1 1,1-1 0,0-1-1,-1 1 1,-5-1 0,0 0-307,0-1 0,1 0 0,-12-2 1,-28-11-4491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1:51.796"/>
    </inkml:context>
    <inkml:brush xml:id="br0">
      <inkml:brushProperty name="width" value="0.1" units="cm"/>
      <inkml:brushProperty name="height" value="0.1" units="cm"/>
      <inkml:brushProperty name="color" value="#66CC00"/>
    </inkml:brush>
  </inkml:definitions>
  <inkml:trace contextRef="#ctx0" brushRef="#br0">34 814 2080,'-7'8'559,"5"-6"-261,1 0 0,-1 1 0,0-1-1,0 0 1,0 0 0,-1-1 0,1 1-1,0 0 1,-1-1 0,-3 3-1,7-24 3085,1 9-2990,1 1 1,0 0 0,0 0-1,7-11 1,-1-2 33,-2 8-314,-1 0-1,2 0 1,0 0-1,1 1 1,1 1-1,0-1 1,1 2 0,0-1-1,0 1 1,2 1-1,-1 0 1,22-13 0,-15 11 11,24-16 68,-39 27-137,0 0-1,0 0 0,0 0 1,0 1-1,0 0 0,0-1 1,1 2-1,-1-1 0,5 0 1,-8 1-36,0 0 1,1 0-1,-1 0 1,0 0-1,0 0 1,0 0 0,0 1-1,0-1 1,0 0-1,0 1 1,0-1-1,0 1 1,0-1 0,0 1-1,0-1 1,-1 1-1,1 0 1,0 0 0,0-1-1,0 1 1,-1 0-1,1 0 1,0 0-1,-1 0 1,1-1 0,-1 1-1,1 0 1,-1 0-1,0 0 1,1 0-1,-1 0 1,0 1 0,0-1-1,1 0 1,-1 0-1,0 0 1,0 0-1,0 0 1,0 0 0,0 0-1,-1 1 1,0 5 44,0-1 1,0 0 0,0 0 0,-1 0-1,-4 9 1,-35 64 644,31-62-466,4-8 471,17-23-349,-5 9-355,1 0 0,-1 0 0,1 1 1,1 0-1,7-3 0,9-5-102,-7 2 15,73-37-144,-77 42 176,0 0 0,0 0 0,0 1 0,1 1 0,16-2 0,-28 5 21,-1-1-1,0 1 1,1 0-1,-1 0 1,1 0-1,-1 0 1,0 0-1,1 1 1,-1-1-1,1 0 1,-1 1-1,0-1 1,1 1-1,-1-1 1,0 1-1,0 0 1,1-1-1,-1 1 1,0 0-1,0 0 1,2 2-1,-2-2 44,0 1 1,0 0-1,0-1 0,-1 1 0,1 0 1,-1 0-1,1 0 0,-1 0 1,1 0-1,-1 0 0,0-1 0,0 1 1,0 4-1,-1 5 193,-1 0-1,-1-1 1,1 1-1,-6 13 1,7-24-207,-3 23 364,4-23-354,0 1-1,0-1 0,1 0 0,-1 1 0,0-1 0,0 0 0,1 0 0,-1 1 0,0-1 0,1 0 0,-1 0 0,0 1 0,1-1 0,-1 0 0,1 0 1,-1 0-1,0 0 0,1 1 0,-1-1 0,1 0 0,-1 0 0,0 0 0,1 0 0,-1 0 0,1 0 0,-1 0 0,1 0 0,11-1 112,-6 0-138,1-1 0,-1 1-1,0-2 1,0 1 0,0-1 0,0 1-1,0-2 1,7-4 0,21-11-193,-17 10 228,-14 7-79,1 0 1,0 0 0,0 1-1,-1-1 1,1 1 0,0 0-1,0 0 1,7-1-1,-10 2-23,-1 19-192,0-13 263,0 0 0,1-1 0,0 1 0,-1-1 0,2 1 0,-1 0 0,1-1 0,2 6 0,-4-10 28,1 0 0,0 1 1,-1-1-1,1 0 0,0 0 1,0 0-1,0 0 0,0 0 1,0 0-1,0 0 0,0 0 1,0-1-1,0 1 0,0 0 1,1-1-1,-1 1 0,0 0 1,0-1-1,1 0 0,-1 1 1,0-1-1,1 0 0,-1 0 1,0 1-1,1-1 0,-1 0 1,1 0-1,-1-1 0,0 1 1,1 0-1,-1 0 0,0-1 1,1 1-1,-1-1 0,0 1 0,0-1 1,1 1-1,1-2 0,1 0-43,0 0-1,-1 0 1,1 0-1,-1 0 1,1-1-1,-1 1 0,0-1 1,1 0-1,-1 0 1,-1 0-1,1 0 0,0-1 1,-1 1-1,0-1 1,0 1-1,0-1 0,2-6 1,-4 10 20,1-1-1,-1 0 1,0 0 0,0 0 0,-1 0-1,1 0 1,0 0 0,0 0 0,0 1-1,-1-1 1,1 0 0,0 0-1,-1 0 1,1 0 0,0 1 0,-1-1-1,1 0 1,-1 0 0,1 1 0,-1-1-1,-1 0 1,-17-14 71,13 11-125,-1 0 0,1 1 0,-1 0 0,0 0 0,0 1 0,-1 0 0,1 0 0,-14-1-1,20 3 44,1 0-1,-1 0 0,1 0 1,-1 0-1,1 0 0,0 0 0,-1 0 1,1 0-1,-1 0 0,1 0 1,-1 0-1,1 0 0,0 1 0,-1-1 1,1 0-1,0 0 0,-1 1 0,1-1 1,0 0-1,-1 0 0,1 1 1,0-1-1,-1 0 0,1 1 0,0-1 1,-1 1-1,1-1 5,0 1 0,0-1 0,0 0 0,0 0 1,0 1-1,0-1 0,0 0 0,0 1 0,0-1 0,0 0 0,1 1 0,-1-1 0,0 0 1,0 0-1,0 1 0,0-1 0,0 0 0,0 0 0,1 1 0,-1-1 0,0 0 0,0 0 1,0 1-1,1-1 0,-1 0 0,0 0 0,0 0 0,1 1 0,-1-1 0,0 0 1,1 0-1,-1 0 0,0 0 0,8 2 12,0 0 0,0-1 0,0 0 0,0 0 0,0-1 0,0 0 0,0 0 0,9-2 0,-11 1 27,20-2 90,0-1 0,-1 0 0,0-2 1,0-2-1,-1 0 0,46-22 0,-55 21-84,0 0 0,0-1 1,-1-1-1,-1-1 0,0 1 1,0-2-1,-1 0 0,-1 0 0,0-2 1,-1 1-1,0-1 0,-1 0 1,8-19-1,-3 3 8,-1 0-1,-1-1 1,-1 0 0,-2-1 0,9-66-1,-17 92-71,0 2-43,-1 0-1,0 0 1,0 0 0,0-1-1,0 1 1,-2-7-1,2 12 62,0 0 0,0 0 0,0-1-1,0 1 1,0 0 0,0 0 0,0 0-1,0-1 1,0 1 0,0 0-1,-1 0 1,1 0 0,0-1 0,0 1-1,0 0 1,0 0 0,0 0-1,-1 0 1,1 0 0,0-1 0,0 1-1,0 0 1,0 0 0,-1 0 0,1 0-1,0 0 1,0 0 0,0 0-1,-1 0 1,1 0 0,0 0 0,0 0-1,-1 0 1,1 0 0,0 0-1,0 0 1,0 0 0,-1 0 0,1 0-1,0 0 1,0 0 0,0 0-1,-1 0 1,1 0 0,0 0 0,0 0-1,0 0 1,0 0 0,-1 1 0,1-1-1,0 0 1,0 0 0,0 0-1,0 0 1,-1 1 0,-7 9-196,2 3 262,1 0 1,0 0 0,1 0 0,-4 20 0,-6 57 218,9-43-207,-5 13 353,4 1 1,1 88-1,6-136-251,1 0 0,0-1 0,1 1 0,0 0 0,7 15 0,-10-27-155,1 0-1,0 0 0,-1 0 1,1 0-1,0 0 0,0 0 1,0 0-1,0 0 0,0 0 1,0 0-1,0 0 1,0-1-1,0 1 0,0-1 1,0 1-1,0 0 0,0-1 1,1 0-1,-1 1 0,0-1 1,0 0-1,1 0 0,2 1 1,3-1-34,0 0 0,1-1 1,8-1-1,4 0-166,-16 2 150,0 0 0,0-1-1,-1 0 1,1 0 0,4-2 0,-4 2-21,-1 0 0,1 0 0,-1 0 0,1 1 0,4-1 0,3 0 13,0-1-1,-1 0 0,1 0 1,0-1-1,-1 0 0,0-1 1,1 0-1,12-8 0,-7 3 100,28-8-1,-32 13-17,-1 0 0,0-1 0,21-12 0,-27 12 38,-8 3-156,-12 6-155,-69 35-76,75-34 341,1 0 0,-1 1 0,1 0-1,1 0 1,-1 1 0,1-1 0,-9 13-1,15-18-4,-1 1-1,1 0 1,0 0-1,-1 0 1,1 0-1,0 0 1,0 0-1,1 1 1,-1-1-1,0 0 1,1 0-1,-1 0 1,1 3-1,14-10 309,-13 5-317,26-12 245,44-24 1,-1-8-1236,-72 46 961,1 0 1,0 0-1,0 0 1,0 1-1,0-1 0,0 0 1,0 1-1,1-1 0,-1 0 1,1 1-1,0-1 0,0 1 1,-1-1-1,1 0 0,1 1 1,-1-1-1,0 1 1,1-1-1,-1 0 0,1 1 1,0-1-1,0 0 0,0 0 1,0 1-1,1 1 0,0-1 39,0-1 0,0 1-1,0 0 1,1-1 0,-1 0-1,0 0 1,1 0 0,0 0 0,-1 0-1,1 0 1,0 0 0,0-1-1,0 0 1,0 1 0,0-1-1,0 0 1,1-1 0,3 2-1,5-1 28,1 0 0,-1-1-1,1-1 1,-1 0-1,0 0 1,1-1 0,-1-1-1,0 0 1,0 0 0,0-1-1,-1-1 1,1 0-1,-1-1 1,0 0 0,10-8-1,-7 4-38,-2-1 1,1 0-1,-1 0 0,-1-1 0,0-1 0,-1 0 1,0-1-1,-1 0 0,-1 0 0,13-29 0,-5-2-22,-3-1 0,13-69 0,-17 70 8,-8 39-5,14-79 26,-14 76-64,-1 0 0,1 0 0,-2 0 1,1 0-1,-1-1 0,-1 1 0,-2-9 1,-3 4-257,7 14 279,0 0 1,0-1 0,-1 1-1,1 0 1,0 0-1,-1-1 1,1 1 0,0 0-1,0 0 1,-1 0 0,1 0-1,0-1 1,-1 1-1,1 0 1,0 0 0,-1 0-1,1 0 1,-1 0-1,1 0 1,0 0 0,-1 0-1,1 0 1,-1 0-1,0 1-1,0-1-1,0 1 0,0 0 0,0 0 0,0 0 0,0 0 0,0 0 0,0 0 0,0 0 0,0 0 0,1 0 0,-1 0 0,0 1 0,1-1 0,-1 0 0,1 0 0,-1 1 0,1 1 0,-9 30 79,1 1 0,2 0 0,-1 34 0,2-21 40,-3 20 163,4-1 0,4 79-1,0-135-103,2 1-1,3 16 0,-4-24-90,0 0-1,0 1 1,0-1-1,1 0 1,-1 0 0,1 0-1,0 0 1,-1 0-1,2 0 1,-1-1-1,3 5 1,-4-7-38,1 1-1,-1-1 1,0 1 0,0-1-1,0 0 1,0 1-1,0-1 1,0 0 0,1 0-1,-1 0 1,0 0-1,0 0 1,0 0 0,0 0-1,1 0 1,-1 0 0,0-1-1,0 1 1,0 0-1,0-1 1,0 1 0,0-1-1,0 1 1,2-2-1,25-17-116,-25 16 81,55-50-788,-17 12 334,-40 41 443,-1-1 0,1 0 0,0 1 0,-1-1 1,1 1-1,0-1 0,-1 1 0,1-1 0,0 1 0,0-1 0,-1 1 0,1 0 0,0-1 0,0 1 1,0 0-1,0 0 0,0-1 0,-1 1 0,1 0 0,0 0 0,2 0 0,-3 1 2,1-1 0,-1 1-1,1-1 1,-1 1 0,0-1 0,1 1-1,-1-1 1,0 1 0,1-1-1,-1 1 1,0-1 0,0 1-1,1-1 1,-1 1 0,0 0 0,0-1-1,0 1 1,0 0 0,0-1-1,0 1 1,0-1 0,0 2 0,0 4-73,-1 0 0,0 0 0,0 0 0,-3 9 0,0-2 35,2-7 103,-1-1 1,2 0-1,-1 1 1,1-1-1,-1 1 1,2-1-1,-1 1 1,1-1-1,-1 1 1,2 8-1,-1-13-23,1 0 0,-1 0 0,1-1 0,-1 1 0,0 0 0,1 0 0,0 0 0,-1-1 0,1 1-1,-1 0 1,1-1 0,0 1 0,0 0 0,-1-1 0,1 1 0,0-1 0,0 1 0,0-1 0,-1 0-1,1 1 1,0-1 0,0 0 0,0 1 0,0-1 0,0 0 0,0 0 0,0 0 0,0 0-1,0 0 1,0 0 0,1 0 0,5-1 58,0 0-1,-1 0 1,9-2 0,-10 2-60,97-31-313,-36 10-128,-37 12 382,-14 5-12,-1 1 0,19-4 0,-33 8 40,0 0 0,0-1 0,1 1 1,-1 0-1,0 0 0,0 0 0,0 0 1,1 0-1,-1 0 0,0 0 0,0 0 0,1 0 1,-1 0-1,0 0 0,0 0 0,0 0 1,1 0-1,-1 0 0,0 0 0,0 0 0,0 0 1,1 0-1,-1 0 0,0 0 0,0 0 0,0 0 1,1 1-1,-1-1 0,0 0 0,0 0 1,0 0-1,1 0 0,-1 0 0,0 1 0,0-1 1,0 0-1,0 0 0,0 0 0,0 0 1,1 1-1,-1-1 0,0 0 0,0 1 0,-7 8-139,-14 9 321,19-17-141,1 0-1,-1 0 0,1 0 0,-1 0 0,1 1 1,-1-1-1,1 0 0,0 1 0,-1-1 0,1 1 1,0 0-1,0-1 0,0 1 0,0 0 0,1-1 1,-1 1-1,0 0 0,0 2 0,2-3-16,0-1-1,-1 1 0,1-1 1,0 1-1,-1-1 1,1 0-1,0 1 0,0-1 1,-1 0-1,1 0 1,0 1-1,0-1 1,0 0-1,1 0 0,-1 0 15,15 2 53,-1 0 0,1-1 0,0-1 0,29-2 0,-42 1-55,0 1-1,0-1 1,0 0-1,1 1 1,-1-1-1,-1-1 0,1 1 1,4-2-1,-6 2-14,-1 1-1,1-1 0,-1 1 0,1-1 1,-1 1-1,1-1 0,-1 1 1,1-1-1,-1 0 0,1 1 1,-1-1-1,0 0 0,1 1 0,-1-1 1,0 0-1,1 0 0,-1 1 1,0-1-1,0 0 0,0 0 1,0 1-1,0-1 0,0 0 1,0 0-1,0 1 0,0-1 0,0 0 1,0 0-1,-1 1 0,1-1 1,0 0-1,0 0 0,-1 1 1,1-1-1,0 0 0,-1 1 0,1-1 1,-1 1-1,0-2 0,-1 0-4,0 0 0,0-1-1,-1 1 1,1 0 0,-1 0-1,1 0 1,-1 1 0,0-1 0,1 1-1,-7-3 1,-31-7-254,25 8 199,0 1-26,-27-9-1,42 11 75,0 0 0,-1 0 0,1 0 0,0 0-1,0 0 1,-1 0 0,1 0 0,0 0 0,0 0-1,0-1 1,-1 1 0,1 0 0,0 0 0,0 0-1,-1 0 1,1 0 0,0-1 0,0 1 0,0 0-1,0 0 1,-1 0 0,1-1 0,0 1 0,0 0-1,0 0 1,0-1 0,0 1 0,0 0 0,0 0 0,0-1-1,5-4-48,15-1-16,-19 6 61,152-29-404,-147 28 404,0 0 20,1 1-1,-1-1 0,1 1 0,-1 1 0,12 1 1,-14-1 35,-1 0 1,0-1-1,0 1 1,0 1-1,1-1 1,-1 0 0,0 1-1,-1 0 1,1-1-1,0 1 1,0 0 0,-1 0-1,3 3 1,-4-3-1,0 0 0,0-1 1,0 1-1,-1 0 0,1 0 1,-1-1-1,1 1 0,-1 0 0,0 0 1,0 0-1,0 0 0,0 0 1,0 0-1,0-1 0,0 1 1,-1 0-1,1 0 0,-1 2 0,0 0 1,0 0 0,-1 0 0,1 0 0,-1 0-1,0 0 1,-4 6 0,2-6 80,1 0 0,-1 0 0,0-1 1,-7 5-1,11-7-119,0-1 1,0 0-1,-1 0 0,1 0 1,0 0-1,0 0 1,0 0-1,0 0 1,-1 0-1,1 0 1,0 0-1,0 0 0,0 0 1,0 0-1,0 0 1,-1 0-1,1 0 1,0-1-1,0 1 1,0 0-1,0 0 0,0 0 1,-1 0-1,1 0 1,0 0-1,0 0 1,0 0-1,0 0 0,0-1 1,0 1-1,0 0 1,-1 0-1,1 0 1,0 0-1,0 0 1,0 0-1,0-1 0,0 1 1,0 0-1,0 0 1,0 0-1,0 0 1,0-1-1,0 1 1,0 0-1,0 0 0,0 0 1,0 0-1,0 0 1,0-1-1,0 1 1,0 0-1,0 0 1,0 0-1,0 0 0,0-1 1,0 1-1,0 0 1,1 0-1,-1 0 1,0 0-1,4-14 144,1 7-214,1 0 0,-1 0 0,2 0 0,-1 1 0,1 0 0,-1 0 0,2 1 0,-1-1 0,1 2 0,-1-1 1,1 1-1,1 0 0,-1 1 0,0 0 0,1 0 0,0 1 0,-1 0 0,1 0 0,0 1 0,10 0 0,-16 1 79,-1 1-1,1-1 0,0 0 0,-1 1 1,1 0-1,-1 0 0,1-1 1,0 1-1,-1 1 0,0-1 0,1 0 1,-1 1-1,0-1 0,0 1 1,0 0-1,0-1 0,0 1 0,0 0 1,0 0-1,2 4 0,0 1 177,-1 0 0,1 1-1,-1-1 1,-1 1-1,3 9 1,-3-8-239,0-5 111,-1 0 0,1 0 0,-1-1 0,1 1-1,0 0 1,0-1 0,1 1 0,-1-1 0,1 0 0,0 1-1,0-1 1,0-1 0,4 5 0,26 12-1620,-10-8-4054,-15-8 2439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1:50:17.823"/>
    </inkml:context>
    <inkml:brush xml:id="br0">
      <inkml:brushProperty name="width" value="0.35" units="cm"/>
      <inkml:brushProperty name="height" value="0.35" units="cm"/>
      <inkml:brushProperty name="color" value="#FFFFFF"/>
    </inkml:brush>
  </inkml:definitions>
  <inkml:trace contextRef="#ctx0" brushRef="#br0">607 45 2560,'-21'0'1976,"4"0"-580,1 0 0,-20 3 0,30-2-1212,0 1 0,0-1 0,0 1 1,0 0-1,0 1 0,1-1 0,-1 1 0,1 0 0,-8 6 0,1 1-88,1 0 0,0 1 0,1 0 0,0 1 0,-14 20 0,-15 21 686,-73 76-1,91-106-701,15-16-72,-1 0 1,1 1 0,1 0-1,-1 0 1,1 0 0,-5 12 0,9-17 27,0 0 1,0 0-1,0 1 1,0-1-1,0 0 1,1 1-1,0-1 1,0 1-1,0-1 1,0 1-1,0-1 1,1 0-1,-1 1 1,1-1-1,0 0 1,0 1-1,0-1 1,0 0-1,1 0 1,0 0-1,2 4 1,22 24 305,-19-23-302,-1 0 1,9 12 0,-14-18-68,-1 3 92,0-1 0,0 0 0,-1 1 0,1-1 0,-1 1-1,0-1 1,0 0 0,-3 7 0,3-9-27,0-1-1,0 1 1,0-1-1,0 0 0,0 0 1,0 1-1,0-1 1,-1 0-1,1 0 1,0 0-1,-1 0 0,1 0 1,-1 0-1,1-1 1,-1 1-1,1 0 1,-1-1-1,1 1 1,-1-1-1,0 0 0,-2 1 1,-2 0 94,-1-1 1,1 0-1,-1 0 1,1 0-1,-1-1 1,1 0-1,-1 0 1,1-1-1,0 0 1,0 0-1,0 0 1,0-1-1,0 0 1,0 0-1,1 0 1,-1-1-1,1 0 1,0 0-1,-6-6 1,6 4-99,-1 0 1,1 0 0,0-1 0,1 0 0,0 0 0,0 0 0,0-1 0,1 1 0,0-1 0,1 0-1,-1 1 1,2-1 0,-1-1 0,0-14 0,1-17-151,3 1-1,1 0 0,2 0 1,1 1-1,2 0 1,19-54-1,-24 83 51,1 0-1,-1 1 1,2-1 0,-1 1 0,1 0-1,0 0 1,1 0 0,0 1-1,0 0 1,1 0 0,0 0-1,0 1 1,0 0 0,1 0-1,0 1 1,0 0 0,0 0-1,1 1 1,0 0 0,0 1-1,0 0 1,17-4 0,-13 6-99,1 0 1,0 1-1,-1 0 0,1 1 1,14 3-1,67 17-825,-84-18 989,9 3-57,1 0-1,-2 2 0,1 0 1,29 17-1,-46-23 40,-1 0 1,0 0-1,1 0 1,-1 1-1,0-1 1,0 0-1,0 1 1,-1 0-1,1-1 1,0 1-1,-1 0 1,0 0-1,0 0 0,0 0 1,0 0-1,0 0 1,0 0-1,0 3 1,0 9 84,0 0 0,-3 25-1,1-10 165,1 48 143,0-76-356,0-1-1,0 1 1,-1 0 0,1 0 0,-1-1-1,1 1 1,-1 0 0,0-1-1,1 1 1,-1-1 0,0 1 0,0-1-1,0 1 1,0-1 0,-1 1 0,1-1-1,0 0 1,0 0 0,-1 0-1,1 0 1,-4 2 0,2-1-13,1-1 0,-1 1 0,0 0 0,1 0 0,-1 0 0,-1 3 0,-10 6-139,10-8 106,1-1 0,0 1 0,0 0-1,0 0 1,0 0 0,0 0 0,1 0-1,-1 1 1,1-1 0,0 1 0,0-1 0,0 1-1,1 0 1,-1 0 0,1 0 0,0 0 0,0 0-1,0 0 1,1 0 0,-1 1 0,1-1-1,1 5 1,-2-5 43,1 0 0,-1 0-1,0 0 1,0-1-1,0 1 1,0 0 0,-1-1-1,-3 7 1,3-6-4,0-1 0,0 0 0,1 1 0,0-1 0,-1 1 0,1 0 0,1-1 0,-2 8 1,0 20 116,1-26-113,0 0 0,1 1 1,-1-1-1,1 0 0,1 1 1,-1-1-1,1 0 0,1 7 1,-1-6 29,0-1 0,0 1 0,-1-1 1,0 1-1,-1 10 0,0 3 240,1 26-12,0-45-272,0 0 0,0 0 0,0 0 0,0 0 0,0 0 1,0 0-1,0-1 0,0 1 0,0 0 0,0 0 0,-1 0 0,1 0 0,0 0 0,0 0 1,0 0-1,0 0 0,0 0 0,0 0 0,0 0 0,0 0 0,0 0 0,0 1 0,0-1 1,0 0-1,0 0 0,0 0 0,0 0 0,0 0 0,0 0 0,-1 0 0,1 0 0,0 0 1,0 0-1,0 0 0,0 0 0,0 0 0,0 0 0,0 0 0,0 0 0,0 0 0,0 0 1,0 0-1,0 0 0,0 0 0,0 0 0,0 0 0,0 1 0,0-1 0,0 0 0,0 0 1,0 0-1,0 0 0,0 0 0,0 0 0,0 0 0,0 0 0,0 0 0,0 0 0,0 0 1,0 0-1,0 0 0,0 0 0,0 0 0,0 0 0,0 0 0,0 1 0,0-1 1,0 0-1,1 0 0,-4 0-4,5 15 1618,0-51-603,-7-98-1043,-4-15-144,9 120-998,1 0-1,1 0 1,2 1 0,8-32-1,4 12-611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1:52.166"/>
    </inkml:context>
    <inkml:brush xml:id="br0">
      <inkml:brushProperty name="width" value="0.1" units="cm"/>
      <inkml:brushProperty name="height" value="0.1" units="cm"/>
      <inkml:brushProperty name="color" value="#66CC00"/>
    </inkml:brush>
  </inkml:definitions>
  <inkml:trace contextRef="#ctx0" brushRef="#br0">62 58 6144,'-56'-19'2272,"51"22"-1760,5-6-160,8-2-800,2 2 160,7-5-320,1 0 352,3 5-2528,1-5 1536,4 5-896</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1:52.526"/>
    </inkml:context>
    <inkml:brush xml:id="br0">
      <inkml:brushProperty name="width" value="0.1" units="cm"/>
      <inkml:brushProperty name="height" value="0.1" units="cm"/>
      <inkml:brushProperty name="color" value="#66CC00"/>
    </inkml:brush>
  </inkml:definitions>
  <inkml:trace contextRef="#ctx0" brushRef="#br0">963 228 7808,'-52'-19'2880,"48"19"-2240,12 4-160,10-8-544,16-4-64,14 1 1312,5-6-640,7-1-256,0 3-224,5-2-64,4 2 0,2 7-2464,-15 0 1344,-5 4-4576</inkml:trace>
  <inkml:trace contextRef="#ctx0" brushRef="#br0" timeOffset="1">26 194 9568,'-25'-19'3520,"38"25"-2720,25-6-256,2-6-256,37-13-288,24-13 64,3 1-32,13-4-1088,25 1 608,14 10-6880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8:34.644"/>
    </inkml:context>
    <inkml:brush xml:id="br0">
      <inkml:brushProperty name="width" value="0.1" units="cm"/>
      <inkml:brushProperty name="height" value="0.1" units="cm"/>
      <inkml:brushProperty name="color" value="#66CC00"/>
    </inkml:brush>
  </inkml:definitions>
  <inkml:trace contextRef="#ctx0" brushRef="#br0">368 66 1984,'35'-38'2521,"-32"34"-1655,-2 4-821,-1 0 0,0-1 1,0 1-1,1-1 0,-1 1 1,0 0-1,0-1 0,0 1 1,0-1-1,0 1 0,1-1 1,-1 1-1,0-1 0,0 1 1,0-1-1,0 1 0,0 0 1,0-1-1,-1 1 0,1-1 1,0 1-1,0-1 0,0 1 1,0-1-1,0 1 0,-1 0 1,1-1-1,0 1 1,0-1-1,-1 1 0,1 0 1,0-1-1,-1 1 0,1 0 1,0-1-1,-1 1 0,1 0 1,0-1-1,-1 1 0,1 0 1,-1 0-1,1 0 0,-1-1 1,1 1-1,-1 0 0,-1-1 58,-1 0-1,1 0 1,-1 0-1,1 0 1,-1 1-1,0-1 1,1 1-1,-4-1 0,-7 2-15,0 0-1,1 1 1,-1 0-1,1 1 0,0 0 1,0 1-1,0 1 1,0 0-1,1 0 1,0 1-1,0 0 0,0 1 1,1 1-1,0-1 1,-9 11-1,-3 3 100,2 0 1,1 2-1,1 1 1,0 0-1,-17 35 1,26-43-195,1 0 0,0 1 0,-5 21 0,10-30 11,1 0 0,1 0 0,-1 0 0,1 1 1,1-1-1,-1 0 0,2 0 0,-1 1 0,3 10 1,-2-14 38,0-1 0,1 1 0,0-1 0,0 1 1,0-1-1,0 0 0,1 0 0,4 6 0,-6-8 1,1 0 0,-1-1 0,1 1 0,0-1 0,-1 1 0,1-1 0,0 1-1,0-1 1,0 0 0,0 0 0,0 0 0,0 0 0,0 0 0,1-1 0,-1 1-1,0-1 1,0 1 0,1-1 0,3 0 0,-3 0 17,0-1 0,0 1 0,0-1 0,0 0 0,0 0 0,0 0 0,0-1 0,0 1-1,5-4 1,23-21 240,-15 12-191,-9 9-82,6-5 50,0-1 0,0 0 1,-1-1-1,-1 0 0,13-19 1,-13 15-19,-2 0 1,0-1 0,-2 0 0,7-19-1,-10 25-96,-1 1 0,-1-1-1,0 0 1,0 0 0,-1 0-1,0 0 1,-1 0 0,-1-15-1,-3 13-135,4 13 168,0 0 0,0 0 0,0 0 0,-1 0 0,1 0 0,0 0 0,0 0 0,0 0 0,0 0 0,0 0 0,0 0 0,-1 0 0,1 0 0,0 0 0,0 0 0,0 0 0,0 0 0,0 0 0,0 0 0,0 0 0,-1 0 0,1 0 0,0 0 0,0 0 0,0 0 0,0 1 0,0-1-1,0 0 1,0 0 0,0 0 0,-1 0 0,1 0 0,0 0 0,0 0 0,0 0 0,0 0 0,0 1 0,0-1 0,0 0 0,0 0 0,0 0 0,0 0 0,0 0 0,0 0 0,0 1 0,-1 1-8,0 1 0,0 0 0,1-1 0,-1 1-1,1 0 1,-1 5 0,2 5 111,0 0 0,1 1-1,1-1 1,0 0-1,1 0 1,0 0 0,1-1-1,8 18 1,5 2 497,39 55 1,-46-74-427,8 14-2,-14-9-7751,-5-10 4480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8:35.098"/>
    </inkml:context>
    <inkml:brush xml:id="br0">
      <inkml:brushProperty name="width" value="0.1" units="cm"/>
      <inkml:brushProperty name="height" value="0.1" units="cm"/>
      <inkml:brushProperty name="color" value="#66CC00"/>
    </inkml:brush>
  </inkml:definitions>
  <inkml:trace contextRef="#ctx0" brushRef="#br0">4 132 4160,'0'0'64,"-1"-1"0,1 0 0,-1 0 0,1 1 0,0-1 0,-1 0 0,1 0 0,0 0 0,0 0 0,0 0 0,0 1 0,0-1 0,-1 0 0,2 0 0,-1 0 0,0 0 0,0 0 0,0 1 0,0-1 0,0 0 0,1 0 0,-1 0 0,0 0 0,1 1 0,-1-1 0,1 0 0,-1 0 0,1 1 0,-1-1 0,1 0 0,-1 1 0,1-1 0,1 0 0,1-4 0,6-6 541,0-1 1,1 2-1,0-1 0,11-8 1,-15 15-546,-1 0-1,0 0 1,1 0 0,0 1 0,0 0 0,0 0 0,0 1-1,0-1 1,1 1 0,9-1 0,-14 2-49,-1 1-1,1 0 1,0 0 0,-1 0-1,1 0 1,-1 0 0,1 0-1,0 0 1,-1 1 0,1-1-1,-1 1 1,1-1 0,-1 1-1,1-1 1,-1 1 0,1 0-1,-1 0 1,1-1 0,-1 1-1,0 0 1,0 1 0,1-1-1,-1 0 1,0 0 0,0 0-1,0 1 1,0-1 0,0 0-1,-1 1 1,1-1 0,0 1-1,-1-1 1,1 1 0,-1-1-1,1 1 1,-1-1 0,0 1-1,0 0 1,1 2 0,-1 6 196,0 0 1,0 1-1,-1-1 1,-3 18-1,3-26-188,-8 47 707,-2 0 0,-3 0 1,-1-2-1,-39 81 1,50-121-538,3-6-145,0 1-1,0-1 1,0 1 0,0-1 0,0 1-1,1 0 1,-1-1 0,1 1 0,-1 0-1,1-1 1,0 1 0,-1 0 0,1 0 0,0-1-1,0 1 1,0 2 0,1-4-35,-1 1 1,0-1 0,0 0-1,1 1 1,-1-1 0,0 1-1,1-1 1,-1 0 0,1 0-1,-1 1 1,0-1 0,1 0-1,-1 0 1,1 0 0,-1 1-1,1-1 1,-1 0-1,1 0 1,-1 0 0,1 0-1,-1 0 1,1 0 0,-1 0-1,1 0 1,-1 0 0,0 0-1,1 0 1,-1 0 0,1 0-1,-1 0 1,1-1-1,20-5 83,40-19-341,-44 16 147,0 2-1,0 0 1,1 1 0,0 1-1,1 0 1,25-2 0,7 3-4522,-28 7 2416</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8:35.569"/>
    </inkml:context>
    <inkml:brush xml:id="br0">
      <inkml:brushProperty name="width" value="0.1" units="cm"/>
      <inkml:brushProperty name="height" value="0.1" units="cm"/>
      <inkml:brushProperty name="color" value="#66CC00"/>
    </inkml:brush>
  </inkml:definitions>
  <inkml:trace contextRef="#ctx0" brushRef="#br0">8 35 2560,'-7'-16'832,"7"15"-810,0 1-1,0-1 1,-1 1-1,1-1 1,0 1 0,0-1-1,0 1 1,0-1 0,0 0-1,0 1 1,0-1-1,0 1 1,0-1 0,0 1-1,1-1 1,-1 1 0,0-1-1,0 1 1,0-1-1,1 1 1,-1-1 0,0 1-1,0-1 1,1 0 0,0 0 125,-1 1-67,0 0 1,0 0-1,1-1 1,-1 1-1,0 0 0,0 0 1,0-1-1,1 1 1,-1 0-1,0 0 0,0 0 1,1-1-1,-1 1 1,0 0-1,0 0 1,1 0-1,-1 0 0,0 0 1,1 0-1,-1-1 1,0 1-1,0 0 0,1 0 1,-1 0-1,0 0 1,1 0-1,-1 0 1,0 0-1,1 0 0,-1 0 1,0 1-1,1-1 1,-1 0-1,0 0 0,0 0 1,1 0-1,-1 0 1,0 0-1,1 1 1,-1-1-1,0 0 0,0 0 1,1 1-1,14 9 972,-11-7-442,9 8 213,-1 0 0,20 21 0,-15-14-242,6 6-162,4 5 62,0-2 0,34 24 0,-28-25 125,-2 1 0,39 42 0,-60-60-1299,-9-8 395,1 0 1,-1 0-1,0 0 0,0 0 0,0 0 0,0 0 1,0 0-1,0 0 0,0 1 0,-1-1 0,2 2 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8:35.929"/>
    </inkml:context>
    <inkml:brush xml:id="br0">
      <inkml:brushProperty name="width" value="0.1" units="cm"/>
      <inkml:brushProperty name="height" value="0.1" units="cm"/>
      <inkml:brushProperty name="color" value="#66CC00"/>
    </inkml:brush>
  </inkml:definitions>
  <inkml:trace contextRef="#ctx0" brushRef="#br0">425 0 3808,'-4'2'261,"1"-1"-1,-1 1 1,1 0 0,-1 0-1,1 0 1,0 0 0,-4 3 0,3-2-118,-7 7 1559,-18 17 0,-3 5 249,-141 108 2347,82-62-3686,59-48-248,19-17-641,4-2 48</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8:36.785"/>
    </inkml:context>
    <inkml:brush xml:id="br0">
      <inkml:brushProperty name="width" value="0.1" units="cm"/>
      <inkml:brushProperty name="height" value="0.1" units="cm"/>
      <inkml:brushProperty name="color" value="#66CC00"/>
    </inkml:brush>
  </inkml:definitions>
  <inkml:trace contextRef="#ctx0" brushRef="#br0">14 75 3072,'-13'-11'8020,"13"7"-7432,1 3-521,-1-1 0,0 1 0,0 0 0,0 0 0,1-1 0,-1 1 0,1 0 0,-1 0 0,1-1 0,-1 1 0,1 0 0,0 0 0,0 0 0,-1 0 0,1 0 0,0 0 0,0 0 0,0 0 0,2-1 0,0 0-20,1-1 0,0 1 0,-1 0-1,1 0 1,0 1 0,5-2 0,6-1-59,0 0 0,24-1 0,19 0-8,0 2 0,106 9 1,-149-4 183,0 1 0,0 0 0,22 9 0,-36-12-150,0 0 0,-1 0 0,1 0 0,0 1-1,-1-1 1,1 0 0,-1 1 0,1-1 0,-1 0 0,1 1 0,-1-1 0,1 1 0,-1-1 0,1 1-1,-1-1 1,1 1 0,-1-1 0,0 1 0,1-1 0,-1 1 0,0-1 0,0 1 0,1 0 0,-1-1-1,0 1 1,0 0 0,0 0 0,0 0 15,0 1 0,0-1-1,0 1 1,-1-1 0,1 0 0,-1 1 0,1-1-1,-1 0 1,0 1 0,1-1 0,-1 0-1,-1 1 1,-2 4 18,-1-1 0,0 0 0,0 0-1,-6 5 1,-16 10-41,0-2-1,0-1 0,-37 16 1,20-11 0,2 2 1,0 1 0,-49 42-1,72-50-62,-24 28 0,28-28 62,14-16-6,0 1 0,0 0 0,0-1 0,0 1 0,0 0 0,0-1 0,0 1 0,1 0 0,-1 1 0,1-2 1,0-1 1,0 0 0,-1 1-1,1-1 1,0 0 0,0 1 0,0-1-1,0 0 1,0 1 0,0-1-1,0 1 1,0-1 0,0 0 0,0 1-1,0-1 1,0 0 0,0 1-1,0-1 1,0 0 0,1 1 0,-1-1-1,0 0 1,0 1 0,0-1-1,0 0 1,1 1 0,-1-1 0,0 0-1,0 0 1,1 1 0,-1-1 0,0 0-1,0 0 1,1 0 0,-1 1-1,0-1 1,1 0 0,-1 0 0,12-1 128,-11 1-114,146-18 155,-84 9 69,99 0 0,-116 13 22,-27-1-2882,-14-2 944</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8:37.175"/>
    </inkml:context>
    <inkml:brush xml:id="br0">
      <inkml:brushProperty name="width" value="0.1" units="cm"/>
      <inkml:brushProperty name="height" value="0.1" units="cm"/>
      <inkml:brushProperty name="color" value="#66CC00"/>
    </inkml:brush>
  </inkml:definitions>
  <inkml:trace contextRef="#ctx0" brushRef="#br0">7 35 4736,'-7'-2'1526,"12"0"169,16-3 657,91-6 1062,-43 3-2673,132 1 0,-180 8-584,-11-1-422,1 1-1,-1 0 1,0 0-1,1 1 1,-1 0-1,12 5 1,-9-2-2759,0-2 896</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8:37.504"/>
    </inkml:context>
    <inkml:brush xml:id="br0">
      <inkml:brushProperty name="width" value="0.1" units="cm"/>
      <inkml:brushProperty name="height" value="0.1" units="cm"/>
      <inkml:brushProperty name="color" value="#66CC00"/>
    </inkml:brush>
  </inkml:definitions>
  <inkml:trace contextRef="#ctx0" brushRef="#br0">0 213 4224,'4'-3'11033,"2"1"-11736,-1 0 925,0 0 0,0-1-1,0 1 1,0-1 0,-1 0 0,1-1-1,5-5 1,27-33 181,-11 11-116,-13 17-266,70-70-191,-82 84 132,0-1 0,0 0 0,-1 0-1,1 1 1,0-1 0,0 0 0,0 1 0,0-1 0,0 1 0,0-1 0,0 1 0,0 0 0,0-1-1,0 1 1,0 0 0,1 0 0,-1 0 0,0 0 0,0-1 0,0 2 0,2-1 0,-2 0 20,0 1 0,0-1 0,0 1 1,0-1-1,-1 1 0,1 0 0,0 0 1,0-1-1,0 1 0,0 0 0,-1 0 1,1 0-1,0 0 0,-1 0 0,1 0 0,0 2 1,1 2 43,0 1 1,0 0-1,-1 0 1,1 0-1,-1 0 1,0 6-1,3 93 165,-2-1-3790,-5-68-1025,2-5 1382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2:49.666"/>
    </inkml:context>
    <inkml:brush xml:id="br0">
      <inkml:brushProperty name="width" value="0.1" units="cm"/>
      <inkml:brushProperty name="height" value="0.1" units="cm"/>
      <inkml:brushProperty name="color" value="#66CC00"/>
    </inkml:brush>
  </inkml:definitions>
  <inkml:trace contextRef="#ctx0" brushRef="#br0">10 31 3136,'-10'0'7408,"13"-2"-7137,0 0 0,1 0-1,-1 0 1,7-2 0,49-4-255,1 1 0,-1 4 0,69 3 0,-114 1 57,0 1 0,0 0 0,0 1 0,0 1 0,21 7 0,-35-10-58,1-1 0,-1 0 1,1 1-1,0-1 0,-1 0 1,1 1-1,-1-1 0,0 1 1,1-1-1,-1 0 0,1 1 1,-1-1-1,0 1 0,1 0 1,-1-1-1,0 1 0,1-1 1,-1 1-1,0-1 0,0 1 1,0 0-1,0-1 0,1 2 1,-1-1 1,0 1 1,0 0-1,-1 0 1,1-1-1,0 1 0,-1 0 1,1-1-1,-2 3 1,0 2-3,-1 0 1,0-1-1,-6 10 0,1-5 8,0-1-1,-1 0 1,1-1-1,-2 1 1,-16 10-1,-58 31-62,52-33 84,29-15-61,-92 54-81,78-44 57,1 0 1,0 1-1,-21 23 1,35-35 40,1 0 0,0 1 0,-1-1 0,1 1 0,0-1 0,0 1 0,0 0 0,0-1 0,0 1 0,1 0 0,-1-1 0,0 4 0,1-4-2,0 0 1,0-1 0,1 1 0,-1 0 0,0 0-1,0-1 1,1 1 0,-1 0 0,1-1 0,-1 1-1,1 0 1,-1-1 0,1 1 0,-1-1 0,1 1-1,-1-1 1,1 1 0,0-1 0,-1 1 0,1-1-1,0 1 1,-1-1 0,1 0 0,0 0 0,0 1-1,-1-1 1,1 0 0,0 0 0,0 0-1,1 0 1,16 4 21,1-1 1,-1-1-1,28-1 0,-21 0-58,25 3 1,6 5 615,79 1 1,-112-12-2179,-15 1 491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1:50:27.306"/>
    </inkml:context>
    <inkml:brush xml:id="br0">
      <inkml:brushProperty name="width" value="0.35" units="cm"/>
      <inkml:brushProperty name="height" value="0.35" units="cm"/>
      <inkml:brushProperty name="color" value="#FFFFFF"/>
    </inkml:brush>
  </inkml:definitions>
  <inkml:trace contextRef="#ctx0" brushRef="#br0">1923 46 1888,'-8'7'4432,"5"-7"-4274,0 1-1,0-1 1,1 1 0,-1 0 0,0 0-1,1 0 1,-1 1 0,1-1 0,-1 0 0,1 1-1,-3 2 1,1-3 21,0 0-1,0 1 1,1-2-1,-1 1 1,0 0-1,0-1 1,0 0 0,0 0-1,0 0 1,-7-1-1,-5 0 119,-41 2 808,22 0 105,-49-4 1,48-3-79,26 4-679,-1 0 0,0 0 0,-11 1-1,-21-4 615,4-2-240,37 7-810,1 0 0,-1 0 0,0 0 0,1-1 0,-1 1 0,1-1 0,-1 1 0,1-1 0,-1 0 0,-1-1 0,2 1-13,-1 0 0,1 1 1,-1-1-1,1 0 0,-1 1 1,0-1-1,1 1 0,-1-1 1,0 1-1,-2 0 0,-23-2 10,18 2-114,0-1 1,0 1 0,-14 2-1,1 0 106,19-3 24,0 2 0,-1-1 1,1 0-1,0 1 0,-6 1 0,5-1-21,0-1-1,0 1 0,0-1 1,-1 0-1,1 0 1,0 0-1,-5-1 1,-6 0-24,-37 5 154,9 0 192,30-4-179,0-2 0,1 1 1,-15-5-1,-2 0 39,-36-4-248,0 4 0,-76 2 0,107 4 192,17-1-155,-1 1-1,1 0 1,-22 5-1,20-2 143,-1-1 0,0-1 0,-25-2 0,10 0 73,-29-7 141,-2 3-368,-1-1 165,-209 20-223,270-13 57,1-1-7,0 0 0,0 1 0,0 0 1,0 0-1,-7 3 0,2-5-277,16-1 79,30 2 213,289 12-393,-205-5 418,-32-5-68,-21-1 14,128 11-37,-114-6 238,147-8-1,-207 0-254,71-3-386,-32-3 184,-59 8 300,0-1-1,0 1 0,0 0 0,1 0 0,-1-1 1,0 1-1,0-1 0,0 1 0,0-1 0,1 1 1,-1-1-1,0 0 0,1-1 0,3-1 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2:50.023"/>
    </inkml:context>
    <inkml:brush xml:id="br0">
      <inkml:brushProperty name="width" value="0.1" units="cm"/>
      <inkml:brushProperty name="height" value="0.1" units="cm"/>
      <inkml:brushProperty name="color" value="#66CC00"/>
    </inkml:brush>
  </inkml:definitions>
  <inkml:trace contextRef="#ctx0" brushRef="#br0">0 13 2656,'1'-3'4634,"-1"3"-4563,12-2 1816,22 2-1577,-25 0 190,51 1-421,66-2 1054,-43-6-5641,-65 6 1970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2:50.431"/>
    </inkml:context>
    <inkml:brush xml:id="br0">
      <inkml:brushProperty name="width" value="0.1" units="cm"/>
      <inkml:brushProperty name="height" value="0.1" units="cm"/>
      <inkml:brushProperty name="color" value="#66CC00"/>
    </inkml:brush>
  </inkml:definitions>
  <inkml:trace contextRef="#ctx0" brushRef="#br0">9 222 2720,'-1'1'170,"0"0"0,1 0 0,-1 0 1,0 0-1,1-1 0,-1 1 0,0 1 0,1-1 0,0 0 0,-1 0 1,1 0-1,-1 0 0,1 0 0,0 9 4173,14-24-1943,27-39-1338,-5 7-1041,-34 44-32,59-66 98,-51 58-209,1 1 0,0 0 0,0 1 0,20-11 0,-29 18 99,-1 0 0,1 0 0,-1 0 0,1 0 0,-1 1 1,1-1-1,0 1 0,0-1 0,-1 1 0,1 0 0,0 0 0,-1-1 0,1 1 0,0 1 0,0-1 0,-1 0 0,1 0 0,0 0 0,0 1 0,-1-1 0,1 1 0,-1 0 0,1-1 0,0 1 0,2 2 0,-2-1 38,1 1-1,-1-1 0,0 1 1,0 0-1,0 0 0,0 0 1,0 0-1,-1 0 0,1 0 1,-1 0-1,0 1 0,1 3 1,26 123 1211,-21-107-996</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2:51.300"/>
    </inkml:context>
    <inkml:brush xml:id="br0">
      <inkml:brushProperty name="width" value="0.1" units="cm"/>
      <inkml:brushProperty name="height" value="0.1" units="cm"/>
      <inkml:brushProperty name="color" value="#66CC00"/>
    </inkml:brush>
  </inkml:definitions>
  <inkml:trace contextRef="#ctx0" brushRef="#br0">1 5 3552,'0'-1'39,"-1"1"0,1 0 0,0 0 0,0 0 0,0 0-1,0 0 1,1 0 0,-1-1 0,0 1 0,0 0 0,0 0 0,0 0 0,0 0 0,0 0 0,0 0 0,0-1 0,0 1 0,0 0 0,0 0 0,0 0-1,0 0 1,0 0 0,0 0 0,1 0 0,-1 0 0,0-1 0,0 1 0,0 0 0,0 0 0,0 0 0,0 0 0,1 0 0,-1 0 0,0 0 0,0 0-1,0 0 1,0 0 0,0 0 0,1 0 0,6 2 847,12 11 79,-12-9-352,20 14 29,0 1 1,-1 2-1,-1 0 0,-1 2 0,-1 0 1,37 51-1,-49-59-652,13 19 921,-23-32-1000,1 1 1,-1 0-1,1 0 1,-1 0-1,0 1 1,0-1-1,0 0 1,-1 0-1,1 6 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2:51.660"/>
    </inkml:context>
    <inkml:brush xml:id="br0">
      <inkml:brushProperty name="width" value="0.1" units="cm"/>
      <inkml:brushProperty name="height" value="0.1" units="cm"/>
      <inkml:brushProperty name="color" value="#66CC00"/>
    </inkml:brush>
  </inkml:definitions>
  <inkml:trace contextRef="#ctx0" brushRef="#br0">435 1 2976,'-3'3'296,"0"0"0,1 0 0,-1 0 0,1 1 0,0-1 0,0 1 0,0-1 0,0 1 0,-1 7 0,1-6 58,0 0-1,0 0 1,-1 0-1,1 0 1,-1 0-1,-5 6 0,-54 50 2305,33-34-2057,-153 128 736,113-99-711,34-29-930,24-19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2:52.364"/>
    </inkml:context>
    <inkml:brush xml:id="br0">
      <inkml:brushProperty name="width" value="0.1" units="cm"/>
      <inkml:brushProperty name="height" value="0.1" units="cm"/>
      <inkml:brushProperty name="color" value="#66CC00"/>
    </inkml:brush>
  </inkml:definitions>
  <inkml:trace contextRef="#ctx0" brushRef="#br0">289 1 4064,'-2'0'259,"1"0"0,-1 1 0,0-1 0,0 1 0,0-1 0,1 1 0,-1-1 0,0 1 0,1 0-1,-1 0 1,1 0 0,-1 0 0,1 0 0,-1 0 0,1 1 0,0-1 0,-1 0 0,1 1 0,0-1 0,-1 3 0,-15 13 799,-5-1 6,-44 23 1,-11 6-718,69-39-312,0 1 1,0-1 0,1 1-1,0 0 1,0 1-1,-9 13 1,14-19-19,1 0-1,-1 1 1,1-1 0,0 1 0,0-1-1,0 1 1,0 0 0,1-1 0,-1 1-1,1 0 1,-1 0 0,1-1 0,0 1-1,0 0 1,0 0 0,0-1-1,1 1 1,-1 0 0,1-1 0,0 1-1,-1 0 1,1-1 0,0 1 0,1-1-1,1 4 1,-1-3 26,0 0 0,1 0-1,-1 0 1,1 0 0,0-1 0,0 1 0,0-1-1,0 0 1,0 0 0,0 0 0,1 0 0,-1-1-1,1 1 1,-1-1 0,1 0 0,-1 0-1,8 1 1,-4-1 42,0 0 0,0-1 0,0 0-1,1-1 1,-1 1 0,0-1 0,0-1 0,0 1-1,0-1 1,0-1 0,-1 1 0,1-1 0,-1 0-1,1-1 1,-1 1 0,0-1 0,6-6 0,-4 3-38,0 0 0,-1-1 0,0 0 0,-1 0 0,0-1 0,0 0 0,-1 0 0,0 0 0,0 0 0,-1-1 0,4-13 0,-5 14-353,0-1 0,-1 0-1,0 0 1,1-21 0,-2 55 275,2 1 0,6 28-1,0 1 169,22 137 951,-30-182-2416,3 13-352,-4-21 1399,0 0 0,0-1 0,1 1-1,-1 0 1,24 8-8798</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2:52.719"/>
    </inkml:context>
    <inkml:brush xml:id="br0">
      <inkml:brushProperty name="width" value="0.1" units="cm"/>
      <inkml:brushProperty name="height" value="0.1" units="cm"/>
      <inkml:brushProperty name="color" value="#66CC00"/>
    </inkml:brush>
  </inkml:definitions>
  <inkml:trace contextRef="#ctx0" brushRef="#br0">10 2 5152,'0'0'72,"-1"0"1,1 0-1,0 0 1,-1-1-1,1 1 1,0 0-1,-1 0 1,1 0-1,-1 0 1,1 0-1,0 0 1,-1 0-1,1 0 1,-1 0-1,1 0 1,0 0-1,-1 0 1,1 0-1,0 1 1,-1-1-1,1 0 1,0 0-1,-1 0 1,0 1-1,1 8 1875,2 7 400,-2 33 354,-1 16-1907,3 0 0,11 69 0,-11-128-1193</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2:53.861"/>
    </inkml:context>
    <inkml:brush xml:id="br0">
      <inkml:brushProperty name="width" value="0.1" units="cm"/>
      <inkml:brushProperty name="height" value="0.1" units="cm"/>
      <inkml:brushProperty name="color" value="#66CC00"/>
    </inkml:brush>
  </inkml:definitions>
  <inkml:trace contextRef="#ctx0" brushRef="#br0">42 53 3136,'-1'-1'157,"1"1"1,-1-1-1,1 0 0,-1 1 0,1-1 1,-1 1-1,0-1 0,1 1 1,-1-1-1,0 1 0,1 0 0,-1-1 1,0 1-1,1 0 0,-1 0 1,0-1-1,0 1 0,1 0 1,-1 0-1,0 0 0,0 0 0,1 0 1,-1 0-1,-1 0 0,-2 0 1121,2 1-1115,2-1-140,0 0-1,0 1 1,0-1 0,0 0 0,0 0 0,-1 0 0,1 0 0,0 0 0,0 1 0,0-1 0,0 0 0,0 0 0,0 0-1,-1 0 1,1 0 0,0 0 0,0 0 0,0 0 0,0 1 0,-1-1 0,1 0 0,0 0 0,0 0 0,0 0 0,-1 0-1,1 0 1,0 0 0,0 0 0,0 0 0,-3-2 1338,-5 0 631,7 2-1977,1 0 0,0-1 0,0 1 1,0 0-1,0 0 0,0 0 0,0 0 0,0 0 1,0 0-1,-1 0 0,1 0 0,0 0 0,0 0 1,0 0-1,0 0 0,0 0 0,0 0 0,0-1 1,0 1-1,0 0 0,0 0 0,0 0 0,0 0 1,0 0-1,0 0 0,0 0 0,-1 0 0,1-1 1,0 1-1,0 0 0,0 0 0,0 0 0,0 0 1,0 0-1,0 0 0,1 0 0,-1-1 0,0 1 1,0 0-1,0 0 0,0 0 0,0 0 0,0 0 1,0 0-1,0 0 0,0 0 0,0-1 0,0 1 1,0 0-1,0 0 0,0 0 0,0 0 0,1 0 1,-1 0-1,0 0 0,0 0 0,0 0 0,0 0 1,0 0-1,2-6 800,-2 5-802,0 1 0,0-1 0,0 1 0,0 0-1,0-1 1,0 1 0,0 0 0,0-1 0,0 1 0,0-1 0,1 1 0,-1 0-1,0-1 1,0 1 0,0 0 0,0-1 0,1 1 0,-1 0 0,0-1-1,0 1 1,1 0 0,-1 0 0,0-1 0,0 1 0,1 0 0,-1-1 0,8-2 45,-1-1 0,0 1 1,1 0-1,0 1 0,-1-1 1,1 2-1,0-1 1,0 1-1,0 0 0,0 1 1,9 0-1,14 2 242,45 9 1,-70-10-258,12 2 107,0 1 0,-1 1 0,1 1 0,-2 0 0,1 2 0,23 12 0,-39-19-355,0 0-1,1-1 0,-1 1 1,0 0-1,0-1 0,0 1 1,0 0-1,0 0 1,0 0-1,0 0 0,0 0 1,-1 0-1,1 1 0,0-1 1,0 0-1,-1 0 1,2 3-1,2 8-2167</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2:56.574"/>
    </inkml:context>
    <inkml:brush xml:id="br0">
      <inkml:brushProperty name="width" value="0.1" units="cm"/>
      <inkml:brushProperty name="height" value="0.1" units="cm"/>
      <inkml:brushProperty name="color" value="#66CC00"/>
    </inkml:brush>
  </inkml:definitions>
  <inkml:trace contextRef="#ctx0" brushRef="#br0">46 44 2144,'-20'-8'3288,"20"8"-3266,-6-7 1510,0 3-788,6 4-658,-1 0 0,1-1 0,-1 1 0,1 0-1,-1-1 1,1 1 0,-1-1 0,1 1-1,-1-1 1,1 1 0,0-1 0,-1 1 0,1-1-1,0 0 1,-1 1 0,1-1 0,-1 0-1,-3-5 527,4 5-593,0 1 0,0 0 1,0 0-1,0 0 0,0 0 0,0 0 1,-1 0-1,1 0 0,0 0 0,0 0 1,0 0-1,0-1 0,0 1 0,0 0 1,0 0-1,0 0 0,0 0 0,0 0 1,0 0-1,0 0 0,0-1 0,0 1 0,0 0 1,0 0-1,0 0 0,0 0 0,0 0 1,0-1-1,0 1 0,0 0 0,0 0 1,0 0-1,0 0 0,0 0 0,0 0 1,0 0-1,0-1 0,0 1 0,0 0 0,0 0 1,0 0-1,0 0 0,0 0 0,1 0 1,-1 0-16,0 0 1,0 0-1,0-1 1,0 1 0,0 0-1,0 0 1,0 0-1,1 0 1,-1 0 0,0 0-1,0 0 1,0 0-1,0 0 1,0 0 0,0 0-1,0 0 1,0 0-1,0 0 1,0-1 0,0 1-1,0 0 1,1 0-1,-1 0 1,0 0 0,0 0-1,0 0 1,0 0-1,0 0 1,0-1 0,0 1-1,0 0 1,0 0-1,0 0 1,0 0 0,0 0-1,0 0 1,0 0-1,0 0 1,0-1 0,0 1-1,0 0 1,-1 0-1,1 0 1,0 0 0,0 0-1,0 0 1,0 0-1,0 0 1,0 0 0,0-1-1,5 2 7,47 1 493,53 10 0,13 0-3,-70-8-174,17 1 1650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8:44.588"/>
    </inkml:context>
    <inkml:brush xml:id="br0">
      <inkml:brushProperty name="width" value="0.1" units="cm"/>
      <inkml:brushProperty name="height" value="0.1" units="cm"/>
      <inkml:brushProperty name="color" value="#66CC00"/>
    </inkml:brush>
  </inkml:definitions>
  <inkml:trace contextRef="#ctx0" brushRef="#br0">28 1 3136,'-1'0'205,"0"1"1,0 0-1,0-1 0,0 1 1,0 0-1,0 0 1,0 0-1,0 0 0,0 0 1,0 0-1,0 0 0,1 0 1,-1 1-1,0 0 1,-12 21 2422,13-21-2316,41-1 2152,13-10-1467,-39 6-860,0 0-1,0 1 1,0 1-1,25 1 1,81 19 482,-113-16-385,-7-2 214,-3-5-1301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8:44.965"/>
    </inkml:context>
    <inkml:brush xml:id="br0">
      <inkml:brushProperty name="width" value="0.1" units="cm"/>
      <inkml:brushProperty name="height" value="0.1" units="cm"/>
      <inkml:brushProperty name="color" value="#66CC00"/>
    </inkml:brush>
  </inkml:definitions>
  <inkml:trace contextRef="#ctx0" brushRef="#br0">1 0 5056,'53'0'6902,"3"2"-3815,116 11-2020,-146-8-824,0 1 1,39 15-1,-55-17-350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1:50:28.585"/>
    </inkml:context>
    <inkml:brush xml:id="br0">
      <inkml:brushProperty name="width" value="0.35" units="cm"/>
      <inkml:brushProperty name="height" value="0.35" units="cm"/>
      <inkml:brushProperty name="color" value="#FFFFFF"/>
    </inkml:brush>
  </inkml:definitions>
  <inkml:trace contextRef="#ctx0" brushRef="#br0">270 55 3552,'-5'-8'2490,"5"7"-2404,-1 0 0,1 0-1,0 0 1,-1 0 0,1 0-1,-1 0 1,0 0-1,1 0 1,-1 1 0,1-1-1,-1 0 1,0 0-1,0 1 1,0-1 0,1 0-1,-1 1 1,0-1-1,-1 0 1,-8 1 280,7 1-241,0-1 0,-1 0 0,1 0 0,0 0 0,-1-1 0,1 1 1,0-1-1,-1 0 0,1 0 0,0 0 0,-4-1 0,-7-3 612,13 5-664,-1 0-1,1 0 1,-1-1-1,1 1 1,-1-1-1,1 1 1,0-1-1,-1 1 1,1-1-1,0 0 1,0 0-1,-2-1 1,0 1 77,-1-1 1,1 0-1,-1 1 1,1 0-1,-1 0 1,0 0-1,0 0 1,-6 0-1,5 1-29,1 1 1,0-1-1,-1 1 0,1 0 0,-1 0 0,-7 4 0,9-3-91,-2 1 5,0 1 1,0-1 0,0 0 0,-9 3-1,4-1-178,0-1 1,1 1-1,-12 8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8:46.107"/>
    </inkml:context>
    <inkml:brush xml:id="br0">
      <inkml:brushProperty name="width" value="0.1" units="cm"/>
      <inkml:brushProperty name="height" value="0.1" units="cm"/>
      <inkml:brushProperty name="color" value="#66CC00"/>
    </inkml:brush>
  </inkml:definitions>
  <inkml:trace contextRef="#ctx0" brushRef="#br0">401 2 3072,'3'-1'2854,"-10"5"-1564,-1-3-736,-1 0 0,0-1 0,1 0 0,-12-1 0,-2 0-135,-11 1-10,6-1-5,1 2 0,-50 7 0,41-4-246,24-3-103,0 0 1,-1 1-1,-20 7 1,29-8-62,0 0 0,0 1 1,0-1-1,1 1 1,-1-1-1,0 1 0,1 0 1,-1 0-1,1 0 0,0 0 1,0 1-1,0-1 0,0 1 1,0-1-1,0 1 1,1 0-1,0-1 0,-1 1 1,0 4-1,-2 4 8,2 1 1,-1 0 0,2 0-1,-1 0 1,2 0-1,0 19 1,14 74 159,-8-71-49,59 297 218,-53-264 0,-3 0-1,-3 0 1,-3 75 0,-9-13 365,2-85-427,3-39-188,0 1-1,0-1 1,0 0 0,-3 5 0,2-6 32,1 0 0,0 0 0,0 0 0,0 0 0,0 5 1,1-9-112,0 0 1,-1 0-1,1 0 1,0 0 0,0 0-1,0 1 1,0-1-1,0 0 1,0 0 0,0 0-1,0 0 1,0 1 0,0-1-1,0 0 1,0 0-1,0 0 1,0 0 0,0 1-1,0-1 1,0 0-1,0 0 1,1 0 0,-1 0-1,0 0 1,0 1 0,0-1-1,0 0 1,0 0-1,0 0 1,0 0 0,0 0-1,1 0 1,-1 0-1,0 1 1,0-1 0,0 0-1,0 0 1,0 0 0,0 0-1,1 0 1,-1 0-1,1 1 342,9-1 13,33-11-454,1 3-1,0 1 1,61 0 0,8 10 86,-79 2-277</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9:00.889"/>
    </inkml:context>
    <inkml:brush xml:id="br0">
      <inkml:brushProperty name="width" value="0.1" units="cm"/>
      <inkml:brushProperty name="height" value="0.1" units="cm"/>
      <inkml:brushProperty name="color" value="#66CC00"/>
    </inkml:brush>
  </inkml:definitions>
  <inkml:trace contextRef="#ctx0" brushRef="#br0">190 36 2080,'0'-1'93,"0"0"1,1 1 0,-1-1-1,1 0 1,-1 0-1,1 1 1,-1-1-1,1 0 1,0 1-1,-1-1 1,1 1-1,0-1 1,-1 1 0,1-1-1,0 1 1,0 0-1,0-1 1,8-5 1854,4-12 2324,-17 18-3462,0 1-655,0 1-1,0-1 0,1 1 1,-1 1-1,1-1 0,-4 3 1,-10 7 146,-2-4-157,-9 6 5,2 6 379,-42 44 0,64-59-513,1-1 1,0 0-1,0 1 1,0 0-1,0 0 1,1 0-1,0 0 1,0 0-1,0 0 1,1 1-1,0-1 1,0 0-1,0 1 0,1-1 1,-1 7-1,1-9 9,0 0 0,1 0 0,-1-1 0,0 1 0,1 0-1,0-1 1,-1 1 0,1-1 0,0 1 0,1-1 0,-1 1 0,0-1-1,1 1 1,-1-1 0,1 0 0,0 0 0,-1 0 0,1 0 0,0 0-1,0 0 1,1-1 0,-1 1 0,0 0 0,0-1 0,1 0 0,-1 0-1,1 0 1,-1 0 0,1 0 0,0 0 0,-1 0 0,4-1 0,-3 1 14,1-1 1,0 0-1,-1-1 1,1 1-1,-1-1 1,1 1-1,-1-1 1,0 0-1,1 0 1,-1 0-1,0-1 1,0 1-1,0-1 1,0 0-1,0 0 1,0 0 0,0 0-1,0-1 1,-1 1-1,1-1 1,2-3-1,0-1-8,0 1-1,0-1 1,0 0 0,-1-1 0,-1 1-1,1-1 1,-1 0 0,3-8-1,-5 8-11,1 2-5,0-1 0,0 0 0,0-12 0,-2 20-14,0-1 1,-1 0 0,1 0-1,0 1 1,0-1 0,0 0 0,0 0-1,-1 0 1,1 1 0,0-1-1,0 0 1,0 0 0,-1 0 0,1 1-1,0-1 1,0 0 0,-1 0 0,1 0-1,0 0 1,-1 0 0,1 0-1,0 0 1,0 0 0,-1 0 0,1 0-1,0 0 1,-1 0 0,1 0 0,0 0-1,0 0 1,-1 0 0,1 0-1,0 0 1,-1 0 0,1 0 0,0 0-1,0 0 1,-1 0 0,1-1 0,0 1-1,0 0 1,-1 0 0,1 0-1,0 0 1,0-1 0,0 1 0,-1 0-1,1 0 1,0-1 0,0 1-1,0 0 1,0 0 0,0-1 0,-1 1-1,1 0 1,0 0 0,0-1 0,1 7 310,0-1 0,0 1 0,0-1 0,1 0 0,0 1 0,0-1 0,0 0 0,5 7 0,3 10 25,-5-10-218,8 19 168,-12-29-296,0-1-1,0 1 1,0-1-1,0 1 1,0-1-1,0 1 0,0-1 1,0 0-1,1 0 1,-1 0-1,1 0 1,-1 0-1,1 0 1,2 2-1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9:02.027"/>
    </inkml:context>
    <inkml:brush xml:id="br0">
      <inkml:brushProperty name="width" value="0.1" units="cm"/>
      <inkml:brushProperty name="height" value="0.1" units="cm"/>
      <inkml:brushProperty name="color" value="#66CC00"/>
    </inkml:brush>
  </inkml:definitions>
  <inkml:trace contextRef="#ctx0" brushRef="#br0">9 231 2816,'-8'-4'5760,"17"17"-5209,0 1 1,-1-1-1,-1 2 1,8 17-1,1 4 57,37 63 398,-42-82-856,0 0 0,1-1-1,21 22 1,-30-35-66,0 0-1,0 0 1,0 0-1,0-1 1,1 0-1,-1 1 1,0-1-1,1-1 1,0 1-1,3 1 1,-5-3-56,-1 1 1,0-1 0,0 0 0,0 0 0,0 0 0,0 0 0,0-1-1,0 1 1,0 0 0,0 0 0,0-1 0,0 1 0,0 0 0,0-1 0,0 1-1,0-1 1,0 0 0,0 1 0,0-1 0,0 0 0,0 1 0,-1-1-1,1 0 1,0 0 0,0 0 0,-1 0 0,1 1 0,-1-1 0,1 0-1,-1 0 1,1 0 0,-1 0 0,0 0 0,1-1 0,-1 0 0,2-7-12,0 0 0,-1 0 0,-1 0 0,1 0 0,-1 0 1,-1 0-1,1 0 0,-4-12 0,3 15-1,-14-91 95,-9-77-350,24 116-33,1 24 54,-1 33 209,0-1 0,0 0 0,0 1 1,0-1-1,1 0 0,-1 1 1,1-1-1,-1 1 0,1-1 1,0 0-1,-1 1 0,1 0 0,0-1 1,0 1-1,0-1 0,0 1 1,0 0-1,0 0 0,1 0 0,-1 0 1,0-1-1,0 2 0,1-1 1,-1 0-1,1 0 0,-1 0 1,1 1-1,-1-1 0,1 1 0,0-1 1,-1 1-1,4-1 0,4 0 137,0 0 0,-1 1 0,1 0 0,15 1 0,11 2 731,69-6 1,34-13 191,6-1-248,-115 12 142,-19 2-1819</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9:02.541"/>
    </inkml:context>
    <inkml:brush xml:id="br0">
      <inkml:brushProperty name="width" value="0.1" units="cm"/>
      <inkml:brushProperty name="height" value="0.1" units="cm"/>
      <inkml:brushProperty name="color" value="#66CC00"/>
    </inkml:brush>
  </inkml:definitions>
  <inkml:trace contextRef="#ctx0" brushRef="#br0">5 35 4896,'-5'-5'3576,"17"-4"-1449,20-7-310,-26 15-1740,-1 0 0,1 0 1,-1 0-1,1 1 0,-1-1 0,1 1 1,0 1-1,5 0 0,-9-1-46,-1 1 0,0-1-1,1 0 1,-1 1-1,1-1 1,-1 1 0,0 0-1,1-1 1,-1 1 0,0 0-1,0 0 1,0 0 0,0 0-1,0 0 1,0 0 0,0 0-1,0 0 1,0 0-1,0 0 1,0 1 0,-1-1-1,1 0 1,0 1 0,-1-1-1,1 0 1,-1 1 0,0-1-1,1 1 1,-1-1-1,0 0 1,0 1 0,0-1-1,0 1 1,0-1 0,0 1-1,-1 1 1,-1 8 81,0 0 0,-1-1 0,-1 0 0,0 1 0,0-1 0,-6 10 0,4-10-114,1 1 0,0 0 0,1 1-1,-5 18 1,9-28 4,0-1 0,0 0-1,0 1 1,0-1-1,0 1 1,0-1 0,0 0-1,1 1 1,-1-1 0,1 0-1,-1 1 1,1-1 0,-1 0-1,1 0 1,0 0-1,-1 1 1,1-1 0,0 0-1,0 0 1,0 0 0,0 0-1,0 0 1,0 0 0,0-1-1,0 1 1,0 0 0,1 0-1,-1-1 1,0 1-1,0-1 1,1 1 0,-1-1-1,2 1 1,3 1 32,0-1 1,1 0-1,-1 0 0,1 0 0,8 0 1,-3-2 253,-1 1 0,0 1 0,1 0-1,-1 0 1,0 1 0,0 1 0,18 6 0,-29-9-261,0 0 0,0 0 0,0 0 0,1 0-1,-1 0 1,0 0 0,0 0 0,0 0-1,0 0 1,1 1 0,-1-1 0,0 0 0,0 0-1,0 0 1,0 0 0,1 0 0,-1 1-1,0-1 1,0 0 0,0 0 0,0 0 0,0 1-1,0-1 1,0 0 0,0 0 0,0 0-1,0 1 1,0-1 0,1 0 0,-1 0-1,0 0 1,0 1 0,0-1 0,-1 0 0,-4 7 246,-15 2-134,11-6 40,-7 1-639,0 1 0,-28 13-1,38-15-446,0 0-1,1 1 1,-1 0-1,-4 4 1,6-3-803,-1-1 0,1 1 1,0 0-1,-6 10 0,0 4-1175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9:02.946"/>
    </inkml:context>
    <inkml:brush xml:id="br0">
      <inkml:brushProperty name="width" value="0.1" units="cm"/>
      <inkml:brushProperty name="height" value="0.1" units="cm"/>
      <inkml:brushProperty name="color" value="#66CC00"/>
    </inkml:brush>
  </inkml:definitions>
  <inkml:trace contextRef="#ctx0" brushRef="#br0">2 118 3904,'-2'-12'5803,"13"5"-4438,52-19 1170,87-24 0,-124 43-2780,0 2 1,0 0 0,1 2-1,0 1 1,-1 1 0,40 4 0,-40 3-748</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9:03.320"/>
    </inkml:context>
    <inkml:brush xml:id="br0">
      <inkml:brushProperty name="width" value="0.1" units="cm"/>
      <inkml:brushProperty name="height" value="0.1" units="cm"/>
      <inkml:brushProperty name="color" value="#66CC00"/>
    </inkml:brush>
  </inkml:definitions>
  <inkml:trace contextRef="#ctx0" brushRef="#br0">1 58 4736,'0'-1'189,"0"0"-1,1 0 1,-1 0 0,1 0-1,-1 0 1,1 0 0,-1 0-1,1 1 1,0-1 0,-1 0-1,1 0 1,0 1 0,0-1-1,0 0 1,-1 1 0,1-1-1,0 1 1,0-1 0,0 1 0,1-1-1,28-12 2208,-14 7-1576,-6 1-470,0 1 0,0 1-1,15-4 1,-20 6-277,-1 0 0,1 0 0,0 1 0,0 0 0,0 0 0,0 0 0,0 0-1,0 1 1,9 2 0,-13-3-43,1 1-1,-1-1 1,0 1-1,1 0 1,-1-1-1,0 1 1,0 0 0,0 0-1,0 0 1,0 0-1,0 0 1,0 0-1,0 0 1,0 0-1,0 0 1,-1 0-1,1 0 1,0 0 0,0 3-1,0-1 23,0-1 0,-1 1 0,0-1 0,1 1 1,-1-1-1,0 1 0,0 0 0,0-1 0,-1 1 0,0 2 0,-1 3 45,0-1-1,0 0 1,-1 0-1,0 0 1,-1 0 0,-6 10-1,-3-1 86,0-1 1,-1 0-1,0-1 0,-1-1 0,-32 23 0,36-22 124,10-9 153,8-6 371,14-7-407,0 1 1,43-8-1,-24 6-312,0 0-67,51-4-1,-35 10-4012,-35 5 1692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0:19.906"/>
    </inkml:context>
    <inkml:brush xml:id="br0">
      <inkml:brushProperty name="width" value="0.1" units="cm"/>
      <inkml:brushProperty name="height" value="0.1" units="cm"/>
      <inkml:brushProperty name="color" value="#66CC00"/>
    </inkml:brush>
  </inkml:definitions>
  <inkml:trace contextRef="#ctx0" brushRef="#br0">67 1 2976,'-18'23'4485,"17"-22"-4194,-1 1 1,0-1-1,1 0 1,-1 0-1,0 0 0,0 0 1,1-1-1,-1 1 1,0 0-1,0-1 0,0 1 1,0-1-1,0 0 0,0 0 1,0 1-1,0-1 1,0-1-1,0 1 0,-2 0 1,-6-1 1432,13 0-1566,1 1 0,-1-1 0,0 0 0,0 1 0,0 0 0,0 0 0,4 0 0,72 8 759,17 3 32,-80-8-716,2 1 227,31 1-1,-48-5-261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0:20.919"/>
    </inkml:context>
    <inkml:brush xml:id="br0">
      <inkml:brushProperty name="width" value="0.1" units="cm"/>
      <inkml:brushProperty name="height" value="0.1" units="cm"/>
      <inkml:brushProperty name="color" value="#66CC00"/>
    </inkml:brush>
  </inkml:definitions>
  <inkml:trace contextRef="#ctx0" brushRef="#br0">8 399 3392,'-3'-7'806,"2"6"-698,1 1 0,0 0 1,-1-1-1,1 1 1,0-1-1,-1 1 0,1-1 1,0 1-1,-1-1 0,1 1 1,0-1-1,0 0 1,0 1-1,0-1 0,-1 1 1,1-1-1,0 1 0,0-1 1,0 0-1,0 1 0,0-1 1,0 1-1,1-1 1,-1 0-1,0 1 0,0-1 1,0 1-1,0-1 0,1 1 1,0-2-1,22-26 4553,106-65-2959,-128 93-1690,-1 0 1,0-1-1,1 1 1,-1 0 0,1 0-1,-1-1 1,1 1-1,-1 0 1,1 0 0,-1 0-1,1 0 1,-1 0 0,1-1-1,-1 1 1,1 0-1,-1 0 1,1 0 0,-1 0-1,0 1 1,1-1-1,-1 0 1,1 0 0,-1 0-1,1 0 1,-1 0-1,1 1 1,0-1 0,0 1 9,0 0 0,-1 0 0,1 0 0,0-1 0,-1 1 0,1 0 0,-1 0-1,1 0 1,-1 0 0,1 1 0,-1-1 0,1 1 0,0 6 140,1 1 0,0 14 0,-2-15-17,30 195 1535,-30-198-1646,23 100 348,-19-90-262,1 0 1,1-1-1,0 1 1,15 24-1,-20-37-68,0-1 0,0 1 0,0 0 0,1-1 0,-1 0 0,0 1 0,1-1 0,-1 0 0,1 0 0,0 1 0,1 0 0,-2-2-22,0 0 1,0 1-1,0-1 1,0 0-1,0 0 1,0 1-1,0-1 1,0 0-1,0 0 0,0 0 1,0 0-1,0-1 1,0 1-1,0 0 1,-1 0-1,3-1 1,0-1 9,-1 1 0,0-1 0,0 1 0,1-1 0,-1 0 0,0 0 0,0 0 0,-1 0 0,1-1 0,0 1 0,-1 0 0,1-1 0,0-2 0,7-16-175,-2-1 0,0 1 0,-2-1 0,0 0 0,2-29 0,-3 16-362,4-10 39,3-25-169,5-122 0,-16 32 275,0 159 344,0 0-1,0 0 1,0 1-1,0-1 1,0 0-1,0 0 1,0 1-1,1-1 1,-1 0-1,0 1 1,0-1-1,1 0 1,-1 1-1,0-1 1,1 0-1,-1 1 1,1-1-1,-1 1 0,1-1 1,-1 1-1,1-1 1,-1 1-1,1-1 1,0 1-1,-1-1 1,1 1-1,-1 0 1,1-1-1,0 1 1,-1 0-1,1 0 1,0 0-1,0-1 1,-1 1-1,1 0 1,0 0-1,0 0 1,-1 0-1,1 0 1,1 0-1,4 1 91,0 0 0,1 0 0,-1 0 0,7 3 0,2 0 17,21 2 477,0-1 0,40-1 0,-60-4-452,258-11 1507,-261 9-1562,0 0 0,-1 0 1,1-1-1,14-6 0,-25 8-187,0 0-1,0 0 1,0 0-1,-1-1 0,1 1 1,-1 0-1,1-1 0,0 1 1,-1-1-1,2-1 0,5-10-4747</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0:21.557"/>
    </inkml:context>
    <inkml:brush xml:id="br0">
      <inkml:brushProperty name="width" value="0.1" units="cm"/>
      <inkml:brushProperty name="height" value="0.1" units="cm"/>
      <inkml:brushProperty name="color" value="#66CC00"/>
    </inkml:brush>
  </inkml:definitions>
  <inkml:trace contextRef="#ctx0" brushRef="#br0">9 30 3552,'-9'-4'5201,"26"-6"-2851,-15 9-2387,4-1 278,0-1 0,0 1 0,1 0-1,-1 0 1,1 1 0,-1 0 0,1 0 0,11 0-1,-16 1-213,1 0-1,-1 0 0,0 0 0,0 1 1,0-1-1,0 0 0,0 1 1,0 0-1,0-1 0,0 1 0,0 0 1,0 0-1,0 0 0,0 0 0,0 0 1,-1 0-1,1 1 0,0-1 1,-1 1-1,1-1 0,-1 1 0,0-1 1,1 1-1,-1 0 0,0 0 1,0 0-1,0 0 0,0 0 0,-1 0 1,1 0-1,0 2 0,0 1 70,-1 1-1,0-1 1,0 0-1,-1 0 1,1 0-1,-1 0 1,0 1-1,-1-1 0,-2 7 1,-3 7 168,-11 18 0,-11 13 387,-9 20-65,37-68-570,0-1-1,1 1 1,-1 0-1,1-1 1,-1 1-1,1 0 1,0 0 0,-1-1-1,1 4 1,0-4-7,0-1 0,0 1 1,1 0-1,-1-1 0,0 1 0,0-1 1,1 1-1,-1 0 0,0-1 1,0 1-1,1-1 0,-1 1 0,1 0 1,-1-1-1,1 1 0,-1-1 1,1 1-1,0-1 0,2 2 20,0-1-1,0 1 1,0-1-1,0 0 0,1 0 1,-1-1-1,0 1 1,5 0-1,1 0-13,27 3 90,27 5 556,-57-8-502,1 1 0,-1 0 0,1 0 0,-1 0 0,0 1-1,0 0 1,6 4 0,-11-6-127,0-1 1,0 1-1,0 0 0,-1 0 0,1-1 0,0 1 1,0 0-1,-1 0 0,1 0 0,-1-1 1,1 1-1,0 0 0,-1 0 0,0 0 1,1 0-1,-1 0 0,0 0 0,1 0 0,-1 0 1,0 0-1,0 0 0,0 1 0,0-1 1,0 0-1,0 0 0,0 0 0,0 0 1,0 0-1,-1 0 0,1 0 0,0 0 0,-1 0 1,1 0-1,-1 0 0,1 0 0,-1 0 1,1 0-1,-1 0 0,0-1 0,1 1 1,-1 0-1,0 0 0,0-1 0,1 1 0,-3 1 1,-4 3 88,-1-1 0,1 1 0,-1-1 0,0-1 1,0 1-1,-16 3 0,4 0-127,7-3 28,-1 0-1,-27 3 1,3 0-2428,32-6 765,1 1 0,-1 0 1,0 0-1,1 0 0,-8 5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0:22.103"/>
    </inkml:context>
    <inkml:brush xml:id="br0">
      <inkml:brushProperty name="width" value="0.1" units="cm"/>
      <inkml:brushProperty name="height" value="0.1" units="cm"/>
      <inkml:brushProperty name="color" value="#66CC00"/>
    </inkml:brush>
  </inkml:definitions>
  <inkml:trace contextRef="#ctx0" brushRef="#br0">7 107 2304,'-6'-13'7831,"15"9"-4898,16 0-2124,-7 2 44,105-14 1262,3 1-982,91-22-256,-145 29-1027,75 1-1,-143 7 79,26 1-1197,-29-1 931,0 0 0,0 0-1,0 0 1,0 0 0,0 0-1,0 0 1,0 0 0,0 1-1,0-1 1,0 0 0,0 1-1,-1-1 1,1 1 0,0-1 0,0 1-1,0-1 1,0 1 0,3 3-1016,-2 4-1056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1:50:29.553"/>
    </inkml:context>
    <inkml:brush xml:id="br0">
      <inkml:brushProperty name="width" value="0.35" units="cm"/>
      <inkml:brushProperty name="height" value="0.35" units="cm"/>
      <inkml:brushProperty name="color" value="#FFFFFF"/>
    </inkml:brush>
  </inkml:definitions>
  <inkml:trace contextRef="#ctx0" brushRef="#br0">93 93 5152,'-6'8'4108,"-1"3"-3384,-15 30 1254,10-21-1261,-14 36 1,18-38-417,7-15-145,1 19 2501,1-25-2557,0 0 0,0 0 0,0 0 0,-1 0 0,1 0 0,-1 0-1,1 0 1,-1 0 0,0 0 0,0 0 0,0 0 0,-1 0 0,1 0-1,-1 0 1,1 0 0,-1 0 0,-2-3 0,2 3-185,-1 0 1,1 0 0,0 0 0,-1 0-1,1-1 1,1 1 0,-1 0-1,0-1 1,1 1 0,0 0-1,0-1 1,0 1 0,0-6-1,1-5-1625,55-78-8407,-29 34 7088</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0:22.634"/>
    </inkml:context>
    <inkml:brush xml:id="br0">
      <inkml:brushProperty name="width" value="0.1" units="cm"/>
      <inkml:brushProperty name="height" value="0.1" units="cm"/>
      <inkml:brushProperty name="color" value="#66CC00"/>
    </inkml:brush>
  </inkml:definitions>
  <inkml:trace contextRef="#ctx0" brushRef="#br0">0 88 3136,'1'-1'171,"-1"0"1,0 0-1,0 0 1,1 0-1,-1 0 1,0 1-1,1-1 1,-1 0-1,1 0 1,-1 1-1,1-1 1,-1 0-1,1 0 1,-1 1-1,1-1 1,0 1-1,-1-1 1,1 0-1,0 1 1,0 0-1,-1-1 1,1 1-1,0-1 1,0 1-1,0 0 1,0-1-1,-1 1 1,1 0-1,2 0 1,8-5 1040,32-27 2185,-35 27-3027,-4 1-272,0 2 0,-1-1 1,1 0-1,1 1 1,-1 0-1,0 0 0,1 0 1,-1 0-1,1 1 1,-1-1-1,1 1 0,-1 0 1,1 1-1,9-1 1,-13 1-83,0 1 1,1-1 0,-1 0 0,0 1 0,0-1 0,0 1-1,0 0 1,0-1 0,0 1 0,0 0 0,0 0 0,0 0 0,0-1-1,0 1 1,0 0 0,0 0 0,0 0 0,-1 0 0,1 1-1,-1-1 1,1 0 0,0 0 0,-1 0 0,0 0 0,1 1 0,-1-1-1,0 0 1,0 0 0,0 1 0,1-1 0,-2 2 0,2 2 31,-1-1 0,-1 1-1,1-1 1,-1 1 0,0-1 0,0 0 0,0 1 0,-3 5 0,-5 9 196,0 0-1,-2-1 1,-17 22-1,21-30-29,-2 0-1,1-1 1,-1 0 0,-1 0-1,0-1 1,-20 13-1,4-6 657,38-11-166,3-5-422,0-1 0,-1 0 0,1-1 0,14-5 0,23-4 238,98-9 22,-85 14-3398,-62 6 2472,11 0-2201,9 10-6323</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0:28.904"/>
    </inkml:context>
    <inkml:brush xml:id="br0">
      <inkml:brushProperty name="width" value="0.1" units="cm"/>
      <inkml:brushProperty name="height" value="0.1" units="cm"/>
      <inkml:brushProperty name="color" value="#66CC00"/>
    </inkml:brush>
  </inkml:definitions>
  <inkml:trace contextRef="#ctx0" brushRef="#br0">135 17 1568,'10'-4'4948,"23"-7"-3352,-22 10-1149,-16 6 162,2-3-505,0-1-1,0 1 1,0-1-1,0 0 1,0 0-1,-6 2 1,-15 0 335,11-1-189,-28 1 0,33 0 880,24-11-1327,-10 7 255,0 1 0,-1 0 0,1 0 0,0 1 0,-1 0 0,1 0 0,0 0 1,-1 1-1,0-1 0,1 1 0,-1 1 0,0-1 0,0 1 0,0 0 0,0 0 0,0 0 0,4 4 0,-8-5 29,1 0-1,0-1 1,-1 1-1,1 0 1,-1 0-1,0 0 1,1 0-1,-1 0 1,0 0-1,0 0 1,0 0-1,0 0 1,-1 1-1,1-1 0,-1 0 1,1 1-1,-1-1 1,0 0-1,0 1 1,0-1-1,0 0 1,0 1-1,-1-1 1,1 0-1,-2 4 1,1-1 47,-1-1 0,0 1 0,0-1 0,0 1 0,-1-1-1,1 0 1,-1 0 0,0 0 0,0 0 0,0 0 0,-8 5 0,3-3 12,-1 0 0,0 0 0,-1-1 0,-17 8-1,-45 11-4816,51-18 661,10-2 1408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0:29.975"/>
    </inkml:context>
    <inkml:brush xml:id="br0">
      <inkml:brushProperty name="width" value="0.1" units="cm"/>
      <inkml:brushProperty name="height" value="0.1" units="cm"/>
      <inkml:brushProperty name="color" value="#66CC00"/>
    </inkml:brush>
  </inkml:definitions>
  <inkml:trace contextRef="#ctx0" brushRef="#br0">221 3 2496,'-1'-1'154,"-1"1"0,1-1 0,0 1 1,0 0-1,0-1 0,-1 1 0,1 0 0,0 0 1,0 0-1,-1 0 0,1 0 0,0 0 0,0 0 1,-1 1-1,1-1 0,0 0 0,0 1 0,0-1 1,-1 1-1,1-1 0,0 1 0,0 0 0,0-1 1,0 1-1,-1 1 0,-28 24 1439,23-20-1137,-25 21 760,22-20-618,-18 18-1,16-11-210,0-1 0,-13 21 1,20-26-360,0 0 0,1 0 1,0 1-1,0-1 0,1 1 1,-4 14-1,7-21-15,0 1-1,-1-1 1,1 1-1,0-1 1,0 1 0,0-1-1,1 1 1,-1-1-1,1 1 1,-1-1-1,1 0 1,0 1 0,0-1-1,0 0 1,0 1-1,0-1 1,0 0 0,1 0-1,-1 0 1,1 0-1,0 0 1,-1-1 0,1 1-1,0 0 1,0-1-1,0 1 1,0-1 0,0 0-1,4 2 1,3 1 110,-1 0-1,1-1 1,0 0 0,1-1 0,-1 0-1,15 1 1,-6-1 52,0-1 0,0-1 0,0-1 0,0 0 0,19-5 0,-30 5-96,1-1 0,-1 0 0,1 0 0,-1-1 0,0 0 0,0 0 0,0-1 0,-1 0 0,1 0 0,-1 0 0,0-1 0,0 0 0,0 0 0,8-10 0,-12 11-45,0 1 1,0-1-1,0 0 1,0 1-1,-1-1 0,1 0 1,-1 0-1,0 0 1,0 0-1,-1 0 1,1-1-1,-1 1 1,0 0-1,0 0 0,0 0 1,0 0-1,-1-1 1,0 1-1,0 0 1,0 0-1,0 0 0,-1 0 1,-2-5-1,1 3-52,0 0 0,-1 1 0,0-1-1,0 1 1,0 0 0,0 0-1,-1 0 1,0 0 0,0 1 0,0 0-1,-1 0 1,1 0 0,-10-4-1,7 5-59,0 0 0,-1 0 0,1 0-1,-1 1 1,0 1 0,0 0 0,0 0-1,0 0 1,1 1 0,-13 2 0,14-1-432,0 0 0,0 0 1,0 1-1,1 0 0,-1 1 0,1 0 1,-12 6-1,3 2-1191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0:30.845"/>
    </inkml:context>
    <inkml:brush xml:id="br0">
      <inkml:brushProperty name="width" value="0.1" units="cm"/>
      <inkml:brushProperty name="height" value="0.1" units="cm"/>
      <inkml:brushProperty name="color" value="#66CC00"/>
    </inkml:brush>
  </inkml:definitions>
  <inkml:trace contextRef="#ctx0" brushRef="#br0">19 8 2240,'-19'-8'5602,"29"12"-3284,2 0-1926,1 0 1,-1-2 0,1 1-1,21 0 1,55-3 199,-47 0-395,-40 0-183,0 0 1,-1 0-1,1 0 1,-1 1 0,1-1-1,-1 1 1,1-1-1,-1 1 1,1-1 0,-1 1-1,1 0 1,-1 0-1,0 0 1,0 0 0,1 0-1,-1 0 1,0 0-1,0 0 1,0 0 0,0 1-1,0-1 1,0 0 0,0 1-1,-1-1 1,1 0-1,0 1 1,-1-1 0,1 1-1,-1-1 1,0 1-1,1 0 1,-1 2 0,1 5-20,0 1 1,-1-1 0,0 1-1,-1 10 1,0-14-14,-1 53 91,2-1 0,9 65 0,26 111 866,-21-153-614,24 178 430,-20 1-182,-18-235-265,-5 29-1,4-46-14,0 0-1,-1-1 1,0 1-1,0-1 0,0 0 1,-1 1-1,-8 12 0,10-19-179,-1 1 0,0 0-1,0-1 1,0 1-1,0-1 1,0 0 0,0 0-1,0 0 1,0 0-1,-1 0 1,1 0-1,0-1 1,-1 1 0,1-1-1,0 1 1,-1-1-1,1 0 1,-1 0 0,1 0-1,-4-1 1,-9 0 322,1-1 0,-19-5 0,-22-3-35,-29-8-379,36 7-1605,29 10 661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9:04.366"/>
    </inkml:context>
    <inkml:brush xml:id="br0">
      <inkml:brushProperty name="width" value="0.1" units="cm"/>
      <inkml:brushProperty name="height" value="0.1" units="cm"/>
      <inkml:brushProperty name="color" value="#66CC00"/>
    </inkml:brush>
  </inkml:definitions>
  <inkml:trace contextRef="#ctx0" brushRef="#br0">79 9 3552,'0'0'94,"0"-1"0,0 1 0,0 0 0,0-1 0,0 1 0,1 0-1,-1-1 1,0 1 0,0 0 0,0-1 0,0 1 0,0 0 0,0-1 0,1 1 0,-1 0 0,0-1 0,0 1 0,1 0 0,-1 0 0,0-1 0,0 1 0,1 0 0,-1 0-1,0 0 1,1-1 0,-1 1 0,0 0 0,1 0 0,-1 0 0,0 0 0,1 0 0,-1 0 0,1-1 0,15 2 2953,-9-1-2382,0 1-368,0 0-1,-1 0 0,0 0 1,1 1-1,-1 0 1,0 0-1,0 1 0,0 0 1,0 0-1,0 0 0,-1 0 1,1 1-1,-1 0 1,0 1-1,0-1 0,-1 1 1,1-1-1,-1 2 0,0-1 1,6 11-1,-7-9-159,-1 1 1,1-1-1,-2 1 0,1 0 0,-1 0 0,0 0 1,-1 0-1,1-1 0,-2 1 0,1 0 1,-1 0-1,0 0 0,-1 0 0,0-1 0,0 1 1,-1 0-1,0-1 0,0 0 0,0 0 1,-1 0-1,-5 7 0,4-6-373,-1 0 1,0 0-1,-1 0 0,0-1 1,0 0-1,-1 0 0,1 0 1,-1-1-1,-1-1 0,1 1 1,-1-1-1,0-1 0,0 0 1,-1 0-1,-18 5 0,22-8-659,1 0 0,0-1-1,-1 1 1,1-1 0,0-1-1,-1 1 1,-5-2 0,-8-2-2241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9:04.883"/>
    </inkml:context>
    <inkml:brush xml:id="br0">
      <inkml:brushProperty name="width" value="0.1" units="cm"/>
      <inkml:brushProperty name="height" value="0.1" units="cm"/>
      <inkml:brushProperty name="color" value="#66CC00"/>
    </inkml:brush>
  </inkml:definitions>
  <inkml:trace contextRef="#ctx0" brushRef="#br0">22 1 4896,'-2'38'6940,"-3"8"-4244,-3 43-514,4-32-1374,2-23-489,2 55-1,1-21-1070,-1-39-3546,0-18 2133</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9:05.284"/>
    </inkml:context>
    <inkml:brush xml:id="br0">
      <inkml:brushProperty name="width" value="0.1" units="cm"/>
      <inkml:brushProperty name="height" value="0.1" units="cm"/>
      <inkml:brushProperty name="color" value="#66CC00"/>
    </inkml:brush>
  </inkml:definitions>
  <inkml:trace contextRef="#ctx0" brushRef="#br0">9 47 8896,'-8'-8'4032,"24"4"-3520,-6 1 2272,7 6-1633,14-6 449,7 3-960,5-8 32,1 3-384,-1-1-96,-3 6-128,-11-8-544,-2 8 256,-6-5-2656,-4 5 1601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9:05.612"/>
    </inkml:context>
    <inkml:brush xml:id="br0">
      <inkml:brushProperty name="width" value="0.1" units="cm"/>
      <inkml:brushProperty name="height" value="0.1" units="cm"/>
      <inkml:brushProperty name="color" value="#66CC00"/>
    </inkml:brush>
  </inkml:definitions>
  <inkml:trace contextRef="#ctx0" brushRef="#br0">18 15 5152,'-6'-1'2060,"11"-2"-640,14-1 780,-17 3-2054,11-1 810,1 0 0,0 1 0,26 0 0,-35 2-852,-1 0 0,1-1 0,-1 1 0,0 1 0,0-1 0,0 1 0,1-1 0,-2 1 0,1 1 0,0-1 0,0 0 0,-1 1 0,1 0 0,-1 0 0,0 0 0,6 6 0,-7-6-33,1 0 0,-1 1 0,0-1 1,0 1-1,0 0 0,0 0 0,-1-1 0,1 1 0,-1 0 0,0 1 0,-1-1 0,1 0 1,0 0-1,-1 6 0,0-4 8,-1 0 0,0 1 1,0-1-1,-1 1 0,0-1 0,0 0 0,0 0 1,-5 9-1,0-2-14,-1-1 0,0 0 0,-1 0-1,-1-1 1,0 0 0,0-1 0,-18 14 0,10-11 181,-1-1 1,0 0 0,-29 12-1,117-30 725,-45 3-784,13-2 9,-1 2-1,47 1 0,-59 3-568,-3-1 74</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9:06.772"/>
    </inkml:context>
    <inkml:brush xml:id="br0">
      <inkml:brushProperty name="width" value="0.1" units="cm"/>
      <inkml:brushProperty name="height" value="0.1" units="cm"/>
      <inkml:brushProperty name="color" value="#66CC00"/>
    </inkml:brush>
  </inkml:definitions>
  <inkml:trace contextRef="#ctx0" brushRef="#br0">106 6 2912,'2'-1'270,"-1"0"0,0 0 0,1 1 0,-1-1 0,1 1 0,-1-1 0,1 1 0,-1 0 1,1 0-1,-1-1 0,1 1 0,0 0 0,-1 0 0,1 1 0,-1-1 0,1 0 0,-1 0 0,1 1 0,-1-1 0,1 1 0,2 0 0,0 2 309,0-1 0,0 0-1,0 1 1,0 0-1,6 5 1,-7-5-310,0 0 1,1 0-1,-2 1 0,1-1 1,0 1-1,-1-1 0,1 1 1,-1 0-1,0 0 0,0 0 1,-1 0-1,1 0 0,-1 1 1,0-1-1,0 0 0,0 1 0,-1-1 1,1 0-1,-1 1 0,0-1 1,0 1-1,-1-1 0,0 1 1,1-1-1,-3 5 0,-3 6 62,-1-1 0,-1 0-1,0-1 1,-15 18 0,17-22-247,-1-1 0,0 0 0,-1-1-1,0 0 1,0 0 0,-17 10 0,22-15-428,-1 0-1,0 0 0,0 0 1,0-1-1,0 1 0,-1-1 1,1 0-1,-6 0 0,7-1-296,1 0-1,-1 0 1,1 0-1,-1 0 1,1-1-1,-1 1 1,1-1-1,0 1 1,-1-1-1,1 0 1,0 0-1,-1 0 1,1-1-1,0 1 1,-3-3-1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9:07.210"/>
    </inkml:context>
    <inkml:brush xml:id="br0">
      <inkml:brushProperty name="width" value="0.1" units="cm"/>
      <inkml:brushProperty name="height" value="0.1" units="cm"/>
      <inkml:brushProperty name="color" value="#66CC00"/>
    </inkml:brush>
  </inkml:definitions>
  <inkml:trace contextRef="#ctx0" brushRef="#br0">131 4 5056,'-1'0'327,"1"0"-278,0-1 0,-1 1 0,1 0 0,0 0 0,0-1 0,-1 1-1,1 0 1,0 0 0,0 0 0,-1-1 0,1 1 0,0 0 0,0 0 0,-1 0 0,1 0-1,0 0 1,-1 0 0,1 0 0,0-1 0,-1 1 0,1 0 0,0 0 0,-1 0-1,1 0 1,0 0 0,-1 1 0,1-1 0,0 0 0,-1 0 0,1 0 0,0 0-1,0 0 1,-1 0 0,1 0 0,0 1 0,-1-1 0,1 0 0,0 0 0,-1 1-1,-3 2-73,-6 4 861,1 1-1,0 0 1,-9 10 0,2-1 595,7-9-827,1 1 0,1 0 0,-8 12 0,13-18-556,0 0 1,1-1-1,0 1 1,-1 0-1,1 0 1,0 0-1,1-1 1,-1 1-1,0 0 1,1 0-1,0 0 1,0 0-1,-1 1 1,2-1-1,-1 0 1,0 0-1,2 5 1,-1-6-26,0 1 1,0-1-1,1 1 1,-1-1-1,1 0 1,0 0-1,-1 0 1,1 0 0,0 0-1,0 0 1,0 0-1,0-1 1,1 1-1,-1-1 1,0 1 0,1-1-1,-1 0 1,1 0-1,-1 0 1,6 1-1,5 1 166,1 0 0,25 1 0,-35-3-163,21 0 150,-1 0-1,0-1 0,0-2 0,1 0 1,-1-2-1,41-11 0,-60 13-97,-1 0 0,1 0-1,-1 0 1,0 0 0,1-1 0,-1 0 0,5-5-1,-7 7-52,-1 0-1,0-1 0,0 1 0,1 0 0,-1-1 0,0 1 1,-1 0-1,1-1 0,0 0 0,0 1 0,0-1 0,-1 1 0,1-1 1,-1 0-1,0 1 0,1-1 0,-1 0 0,0 1 0,0-1 1,0 0-1,0 0 0,0 1 0,0-1 0,-1 0 0,1 1 1,-1-3-1,-2-3-26,0 1 0,-1 0 0,0 0 0,0 0 0,0 0 0,-1 0 0,1 1 0,-1 0 0,-1 0 0,1 0 0,-1 1 0,0 0 0,0 0 0,0 0 0,0 1 0,-1-1 0,1 2 0,-10-4 0,6 3-318,0 1-1,0-1 1,1 2 0,-1-1-1,-1 2 1,1-1-1,0 1 1,0 1 0,0 0-1,0 0 1,0 1 0,-18 5-1,4 4-1417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1:50:33.835"/>
    </inkml:context>
    <inkml:brush xml:id="br0">
      <inkml:brushProperty name="width" value="0.35" units="cm"/>
      <inkml:brushProperty name="height" value="0.35" units="cm"/>
      <inkml:brushProperty name="color" value="#FFFFFF"/>
    </inkml:brush>
  </inkml:definitions>
  <inkml:trace contextRef="#ctx0" brushRef="#br0">0 203 2720,'28'-38'677,"-25"34"-617,19-27 931,-22 32-812,0 1 0,1 0-1,-1 0 1,0 0 0,1 0 0,0-1 0,-1 1 0,1 0 0,0 0 0,0-1-1,0 1 1,1 1 0,1-3-163,8 8-11,-8-5-10,1-1 27,1 1 0,-1-1-1,1 0 1,6 2 0,10 4 82,-19-6-99,-1-1-4,-1-1 0,1 1 1,0-1-1,-1 0 0,1 1 1,0-1-1,-1 0 0,1 1 1,0-1-1,0 0 0,-1 0 1,1 0-1,0 0 0,0 0 1,-1 0-1,1 0 0,0 0 1,0 0-1,-1 0 0,2 0 0,-1 0 22,-1 0 0,1-1-1,-1 1 1,1 0 0,0 0-1,-1 0 1,1 0-1,-1-1 1,1 1 0,-1 0-1,1 0 1,-1-1 0,1 1-1,-1 0 1,1-1-1,-1 1 1,1-1 0,-1 1-1,1-1 1,-1 1-1,0-1 1,1 1 0,-1-1-1,0 1 1,1-1 0,-1 1-1,0-1 1,0 1-1,0-1 1,0 0 0,1 1-1,-1-1 1,0 1 0,0-1-1,0 0 1,0 1-1,0-1 1,0 0 0,-1 1-1,1-1 1,0 1 0,0-2-1,-2-5 332,1 0-1,-1 0 1,-3-6 0,2 4-203,-31-70 425,27 63-466,5 14-4,1 0-1,0-1 1,0 1-1,0-1 1,0 1-1,0-1 1,0 1-1,1-1 1,-1 0-1,1 0 0,0-3 1,1 14-153,0-1-1,0 0 1,1 0-1,0 0 1,0 0-1,5 9 1,7 25-37,-10-24 160,0 1 1,-1 0-1,-1 0 1,-1 0-1,-1 34 1,-6 35 659,3-54-673,1 49 0,2-56-179,0-25 31,4-1-188,-1-1 213,1 0 0,-1 0 1,1 0-1,-1 0 0,1 0 1,-1-1-1,0 0 0,0 1 0,0-1 1,0-1-1,0 1 0,0 0 0,3-4 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9:08.051"/>
    </inkml:context>
    <inkml:brush xml:id="br0">
      <inkml:brushProperty name="width" value="0.1" units="cm"/>
      <inkml:brushProperty name="height" value="0.1" units="cm"/>
      <inkml:brushProperty name="color" value="#66CC00"/>
    </inkml:brush>
  </inkml:definitions>
  <inkml:trace contextRef="#ctx0" brushRef="#br0">1 10 4480,'0'-1'206,"0"1"-1,1-1 1,-1 1 0,0-1 0,1 1 0,-1-1-1,1 0 207,0 1-206,-1-1 0,1 1-1,-1 0 1,1-1 0,-1 1 0,1 0-1,-1-1 1,1 1 0,0 0 0,-1 0 0,1-1-1,0 1 1,-1 0 0,1 0 0,-1 0 0,1 0-1,0 0 1,-1 0 0,1 0 0,1 0 0,27 1 3295,-20-1-3358,86 0 2140,-93 0-2248,-1 0 0,1 0 0,0 0 0,-1 0 0,1 0 0,-1 1 1,1-1-1,-1 0 0,1 1 0,-1 0 0,0-1 0,1 1 0,-1 0 0,0-1 0,1 1 1,-1 0-1,0 0 0,0 0 0,0 0 0,0 0 0,0 1 0,0-1 0,0 0 0,0 0 1,0 1-1,0-1 0,0 3 0,1 2 108,0 0 1,-1 0 0,0 0-1,0 0 1,0 10-1,-1-5-14,6 188 660,7-57-743,64 276-1,-64-366 103,2 0-1,43 94 1,-39-109 196,18 50 0,-36-84-198,0 1 1,-1-1-1,1 1 1,-1-1-1,1 5 1,-1-7-99,0 0 1,0 0 0,0 0-1,0 0 1,0 0 0,0 0 0,-1 0-1,1 0 1,0 0 0,0-1 0,-1 1-1,1 0 1,0 0 0,-1 0 0,1 0-1,-1-1 1,1 1 0,-1 0 0,0 0-1,1-1 1,-1 1 0,-1 1 0,-4-1 128,-1 1 1,1-1 0,-1 0-1,1 0 1,-1-1-1,1 0 1,-11-1 0,-2 1 59,-165 4-786,155-7-3102</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9:08.969"/>
    </inkml:context>
    <inkml:brush xml:id="br0">
      <inkml:brushProperty name="width" value="0.1" units="cm"/>
      <inkml:brushProperty name="height" value="0.1" units="cm"/>
      <inkml:brushProperty name="color" value="#66CC00"/>
    </inkml:brush>
  </inkml:definitions>
  <inkml:trace contextRef="#ctx0" brushRef="#br0">368 1 3232,'-35'38'9466,"-40"32"-4314,-5 3-2869,66-58-2032,1 2 0,0-1 0,-21 37 0,-20 58 131,34-67-232,13-31-337,-11 27-534,17-37-256,0 1 1,0-1-1,1 1 0,-1-1 1,1 5-1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9:09.342"/>
    </inkml:context>
    <inkml:brush xml:id="br0">
      <inkml:brushProperty name="width" value="0.1" units="cm"/>
      <inkml:brushProperty name="height" value="0.1" units="cm"/>
      <inkml:brushProperty name="color" value="#66CC00"/>
    </inkml:brush>
  </inkml:definitions>
  <inkml:trace contextRef="#ctx0" brushRef="#br0">8 17 7968,'-7'-16'2565,"8"16"-2279,1 0 0,-1 0 1,1 0-1,-1 0 0,1 1 0,-1-1 1,1 1-1,-1-1 0,1 1 0,-1 0 0,3 1 1,24 19 2316,35 20 0,-39-27-2291,0 2 1,39 33-1,-39-25-214,27 35 0,-8-2-3520,-33-43-877,2-3 1313</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9:09.978"/>
    </inkml:context>
    <inkml:brush xml:id="br0">
      <inkml:brushProperty name="width" value="0.1" units="cm"/>
      <inkml:brushProperty name="height" value="0.1" units="cm"/>
      <inkml:brushProperty name="color" value="#66CC00"/>
    </inkml:brush>
  </inkml:definitions>
  <inkml:trace contextRef="#ctx0" brushRef="#br0">334 6 4800,'-18'-3'1897,"0"1"-1,0 1 1,-30 2 0,9-1 372,18 1-1425,-1 0 1,1 1 0,0 1 0,-29 8-1,47-10-819,0 0 0,1 1 0,-1-1 0,1 1 0,-1-1 0,1 1-1,0 0 1,-1 0 0,1 0 0,0 1 0,0-1 0,1 0 0,-1 1-1,0-1 1,1 1 0,-1 0 0,1-1 0,-2 6 0,0 4 99,0-1-1,1 1 1,-2 16 0,3-19-57,-1 20 23,1-1 0,1 1 1,4 34-1,20 87 196,3 42 0,-22-91 96,-10 113-1,4-189-260,1-14 91,-1-1 1,0 1 0,0-1-1,-4 15 1,5-25-212,-1 1-1,1-1 1,0 0 0,0 1-1,0-1 1,0 0 0,0 0-1,0 1 1,0-1 0,0 0-1,0 1 1,0-1 0,0 0 0,0 1-1,0-1 1,1 0 0,-1 0-1,0 1 1,0-1 0,0 0-1,0 0 1,0 1 0,1-1-1,-1 0 1,0 0 0,0 1-1,0-1 1,1 0 0,-1 0-1,0 0 1,0 1 0,1-1-1,-1 0 1,0 0 0,0 0 0,1 0-1,-1 0 1,0 0 0,1 0-1,-1 0 1,0 1 0,1-1-1,-1 0 1,0 0 0,0 0-1,1 0 1,-1-1 0,0 1-1,1 0 1,-1 0 0,24-3-429,-12 1 384,22 0 221,0 2 0,-1 1 1,52 9-1,-84-10-162,9 2-278,0-1-1,0-1 0,12 0 0,-20 0-222,1 0-1,-1 0 0,0-1 1,1 1-1,-1-1 1,0 0-1,0 0 1,4-2-1,5-32-12936</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9:10.448"/>
    </inkml:context>
    <inkml:brush xml:id="br0">
      <inkml:brushProperty name="width" value="0.1" units="cm"/>
      <inkml:brushProperty name="height" value="0.1" units="cm"/>
      <inkml:brushProperty name="color" value="#66CC00"/>
    </inkml:brush>
  </inkml:definitions>
  <inkml:trace contextRef="#ctx0" brushRef="#br0">55 6 7232,'-1'-5'3295,"-1"11"-1613,-4 9 7,-2-3-471,3-6-710,1 1 0,0 0 0,0 0 0,0 1 0,1-1 0,-3 11-1,3-8-400,2-1-1,-1 0 0,1 0 0,0 1 0,1-1 1,0 1-1,1-1 0,0 0 0,4 17 0,-4-21-59,1 0 0,-1 0 0,1 0 0,1-1 0,-1 1 0,1-1 0,-1 1 0,1-1-1,0 0 1,1 0 0,-1-1 0,1 1 0,-1-1 0,1 1 0,0-1 0,1 0 0,-1-1 0,0 1-1,9 3 1,-11-6 6,1 1 1,-1-1-1,1 1 0,-1-1 0,1 0 0,-1 0 0,1 0 0,-1 0 0,1 0 0,-1-1 0,1 1 0,-1-1 0,1 0 0,-1 0 1,0 0-1,1 0 0,-1 0 0,0 0 0,0-1 0,4-2 0,-1 1 35,0-1 1,-1 0-1,1-1 1,-1 1-1,0-1 0,7-9 1,-7 6-37,-1 1 0,0 0 1,0-1-1,0 1 0,-1-1 1,0 0-1,-1 0 1,0 0-1,1-12 0,-2 13-85,0 0 0,0 0-1,-1 1 1,0-1-1,0 0 1,-1 0-1,1 1 1,-1-1 0,-1 1-1,1 0 1,-7-11-1,7 15-95,0-1 0,0 1 0,0-1-1,0 1 1,0 0 0,0 0 0,-1 0-1,1 0 1,-1 0 0,0 1 0,0-1-1,1 1 1,-1-1 0,0 1 0,0 0-1,0 0 1,0 1 0,0-1 0,0 1-1,-1-1 1,1 1 0,0 0 0,0 0-1,0 0 1,0 1 0,-6 0 0,5 1-594,0-1 0,-1 0 1,1 1-1,0 0 0,0 0 0,0 0 1,1 0-1,-1 1 0,0-1 1,1 1-1,0 0 0,-1 0 1,1 1-1,0-1 0,1 1 1,-1-1-1,1 1 0,-4 6 1,0 12-2121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9:11.575"/>
    </inkml:context>
    <inkml:brush xml:id="br0">
      <inkml:brushProperty name="width" value="0.1" units="cm"/>
      <inkml:brushProperty name="height" value="0.1" units="cm"/>
      <inkml:brushProperty name="color" value="#66CC00"/>
    </inkml:brush>
  </inkml:definitions>
  <inkml:trace contextRef="#ctx0" brushRef="#br0">117 0 3968,'2'2'7005,"5"17"-4592,-6-11-1992,-1 0-1,0 0 1,0 0-1,-1 0 0,0 0 1,-1 0-1,0-1 1,0 1-1,0 0 0,-6 10 1,4-9-319,-1 1 0,0-1 0,0 0 0,-1 0-1,0 0 1,-1-1 0,-12 11 0,18-17-287,0-1 0,0 0 0,-1 0 1,1 0-1,0 0 0,-1 0 0,1 0 0,-1 0 0,1-1 0,-1 1 0,0 0 0,1-1 1,-1 0-1,0 1 0,1-1 0,-1 0 0,-2 0 0,3 0-37,1 0 0,-1 0 0,0 0 1,1 0-1,-1 0 0,0 0 0,1 0 0,-1 0 0,0-1 0,1 1 0,-1 0 0,1 0 0,-1-1 1,0 1-1,1-1 0,-1 1 0,-3-5-1997,4 4 1997,0 1 0,0-1 0,-1-1 0,0-1-947,-5-9-2409</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9:12.101"/>
    </inkml:context>
    <inkml:brush xml:id="br0">
      <inkml:brushProperty name="width" value="0.1" units="cm"/>
      <inkml:brushProperty name="height" value="0.1" units="cm"/>
      <inkml:brushProperty name="color" value="#66CC00"/>
    </inkml:brush>
  </inkml:definitions>
  <inkml:trace contextRef="#ctx0" brushRef="#br0">83 68 7648,'-1'0'135,"1"1"0,-1-1 1,1 1-1,0-1 0,-1 1 1,1-1-1,-1 0 0,1 1 1,-1-1-1,1 0 0,-1 1 1,1-1-1,-1 0 0,1 0 1,-1 0-1,1 0 0,-1 1 1,0-1-1,1 0 0,-1 0 0,1 0 1,-1 0-1,1 0 0,-1 0 1,0 0-1,1 0 0,-1-1 1,1 1-1,-1 0 0,0 0-29,0 0 0,0-1-1,1 1 1,-1 0-1,0 0 1,0 0 0,0 0-1,1 0 1,-1 0-1,0 0 1,0 1 0,0-1-1,1 0 1,-1 0-1,-1 1 1,-2 2 334,1 0 1,-1 0-1,1 0 0,0 1 1,0-1-1,0 1 0,1 0 0,-1-1 1,-2 7-1,1-3-222,1 0 0,0 0 0,0 1 0,-2 14 0,4-20-199,1-1 0,0 1 1,-1 0-1,1 0 0,0 0 0,0-1 0,1 1 0,-1 0 0,0 0 0,1-1 1,-1 1-1,1 0 0,-1 0 0,1-1 0,0 1 0,-1-1 0,1 1 1,2 2-1,-1-2 19,0 0-1,0-1 1,0 1 0,0-1 0,0 1 0,0-1 0,0 0-1,0 0 1,1 0 0,-1 0 0,0 0 0,4 0 0,1 0 72,1 1 0,0-2 1,0 1-1,0-1 1,0-1-1,0 1 0,10-3 1,-5 0-2,-1-1-1,0 0 1,0 0 0,0-1 0,0-1-1,-1 0 1,0-1 0,0 0 0,17-14 0,-24 16-58,-1 1 1,1 0 0,-1-1 0,0 0 0,0 0 0,3-9-1,-5 12-32,0 0-1,0-1 0,0 1 0,0-1 1,-1 1-1,1 0 0,-1-1 0,1 1 1,-1-1-1,0 1 0,0-1 1,0 1-1,-1-1 0,1 1 0,-1-1 1,1 1-1,-1-1 0,0 1 0,0 0 1,-1-4-1,0 3-27,-1 0 0,1 0 0,-1 0-1,1 0 1,-1 1 0,0-1 0,0 1 0,0-1 0,0 1 0,0 0 0,0 0 0,-1 1-1,-4-3 1,-1 1-87,-1-1 0,0 2-1,1-1 1,-1 1 0,0 1-1,0-1 1,-13 1 0,17 2-233,0-1 0,0 1 0,0 0 1,0 0-1,-9 4 0,10-3-376,0 0 0,0 1 0,0-1 0,1 1 0,-1 0 0,1 0 0,-5 5 0,-2 6-1727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9:12.486"/>
    </inkml:context>
    <inkml:brush xml:id="br0">
      <inkml:brushProperty name="width" value="0.1" units="cm"/>
      <inkml:brushProperty name="height" value="0.1" units="cm"/>
      <inkml:brushProperty name="color" value="#66CC00"/>
    </inkml:brush>
  </inkml:definitions>
  <inkml:trace contextRef="#ctx0" brushRef="#br0">183 1 5728,'-1'0'139,"1"1"1,0 0-1,0-1 1,0 1-1,-1-1 1,1 1-1,0 0 1,0-1-1,0 1 1,0 0-1,0-1 1,0 1-1,0-1 1,0 1-1,0 0 1,1-1 0,-1 1-1,0 0 1,0-1-1,1 1 1,-1-1-1,0 1 1,1-1-1,-1 1 1,0-1-1,1 1 1,-1-1-1,1 1 1,0 0-1,7 14 2924,-7-9-2288,0-1 1,-1 1 0,1 0-1,-1 0 1,0-1 0,-1 1 0,1 0-1,-3 8 1,1-8-402,0 0 1,0-1-1,0 1 0,-1 0 1,0-1-1,0 0 1,-6 8-1,5-7-477,-1-1 1,0 0-1,-1 0 1,1-1-1,-1 1 0,0-1 1,0 0-1,0-1 0,0 1 1,-1-1-1,1-1 1,-1 1-1,0-1 0,-13 3 1,17-5-318,0 0 0,1 1 0,-1-1 0,0 0 0,0 0 0,0 0 1,0-1-1,0 1 0,0-1 0,0 0 0,-3-1 0,5 1-93,-1 1 0,1-1 0,-1 0 1,1 0-1,-1 0 0,1 0 0,-1-1 0,1 1 0,0 0 0,0-1 0,0 1 0,0 0 1,0-1-1,0 1 0,0-1 0,0 0 0,1 1 0,-2-3 0,-3-16-3428</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9:12.874"/>
    </inkml:context>
    <inkml:brush xml:id="br0">
      <inkml:brushProperty name="width" value="0.1" units="cm"/>
      <inkml:brushProperty name="height" value="0.1" units="cm"/>
      <inkml:brushProperty name="color" value="#66CC00"/>
    </inkml:brush>
  </inkml:definitions>
  <inkml:trace contextRef="#ctx0" brushRef="#br0">8 15 7648,'0'-4'586,"0"-5"1378,0 9-1935,0 0 1,0 0-1,0 0 1,0 0-1,0 0 1,0-1-1,0 1 1,0 0-1,0 0 1,0 0-1,0 0 1,0 0-1,-1 0 1,1 0-1,0 0 1,0 0-1,0 0 1,0-1-1,0 1 1,0 0-1,0 0 1,0 0-1,-1 0 1,1 0-1,0 0 1,0 0-1,0 0 1,0 0-1,0 0 1,0 0-1,0 0 1,-1 0-1,1 0 1,0 0-1,0 0 1,0 0-1,0 0 1,0 0-1,0 0 1,0 0-1,-1 1 1,1-1-1,0 0 1,0 0-1,0 0 1,0 0-1,0 0 1,0 0-1,0 0 1,0 0-1,0 0 1,0 0-1,0 0 1,-1 1-1,1-1 1,0 0-1,0 0 1,0 1 189,0-1 0,-1 1 1,1 0-1,0-1 0,-1 1 1,1 0-1,0-1 0,0 1 0,0 0 1,0 0-1,0-1 0,-1 1 0,1 0 1,1 0-1,-1-1 0,0 1 0,0 0 1,0 0-1,0-1 0,1 2 0,6 20 2933,-3-8-1724,3 24-764,-1 1 0,-2 0 0,0 46 0,-4-62-4792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9:13.359"/>
    </inkml:context>
    <inkml:brush xml:id="br0">
      <inkml:brushProperty name="width" value="0.1" units="cm"/>
      <inkml:brushProperty name="height" value="0.1" units="cm"/>
      <inkml:brushProperty name="color" value="#66CC00"/>
    </inkml:brush>
  </inkml:definitions>
  <inkml:trace contextRef="#ctx0" brushRef="#br0">2 39 8384,'-2'-9'6148,"15"9"-3427,56-5 1314,28-5-2790,-73 6-1103,-4 0 31,0 1 0,25-1 0,-42 4-162,0 0-1,0 0 1,0 1-1,0-1 1,0 0-1,0 1 1,0 0-1,3 1 1,-5-1-13,0 0 1,1-1-1,-1 1 1,0 0-1,0 0 1,0 0-1,0 0 1,0 0-1,0 0 1,0 0-1,-1 0 0,1 1 1,0-1-1,-1 0 1,1 0-1,0 1 1,-1-1-1,0 0 1,1 3-1,2 17-66,-1-1 1,-1 1-1,-1-1 0,-3 23 1,1-12 69,1-9 0,-3 243-121,7-97 555,-1 0 253,-1-154-507,1 36 1244,-4 54 1,2-102-1351,0 1 1,0 0-1,-1 0 1,0 0 0,1 0-1,-1-1 1,0 1-1,0 0 1,-1-1 0,-2 5-1,3-5-45,-1-1 0,1 1 0,-1-1-1,1 1 1,-1-1 0,1 0 0,-1 0 0,0 0-1,0 0 1,0 0 0,0 0 0,0-1 0,0 1 0,0 0-1,0-1 1,0 0 0,-4 1 0,-16-1-1479,-35-3 0,23-2-243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02:43.814"/>
    </inkml:context>
    <inkml:brush xml:id="br0">
      <inkml:brushProperty name="width" value="0.35" units="cm"/>
      <inkml:brushProperty name="height" value="0.35" units="cm"/>
      <inkml:brushProperty name="color" value="#FFFFFF"/>
    </inkml:brush>
  </inkml:definitions>
  <inkml:trace contextRef="#ctx0" brushRef="#br0">255 3 1472,'0'0'53,"-1"0"0,1-1 0,-1 1 0,1 0-1,-1 0 1,1-1 0,-1 1 0,1 0 0,-1 0 0,1 0 0,-1 0 0,1 0-1,-1 0 1,1 0 0,-1 0 0,0 0 0,1 0 0,-1 0 0,1 0 0,-1 0 0,1 0-1,-1 0 1,1 1 0,-1-1 0,0 1 0,-11 9 71,7-4-39,4-6-82,0 1 1,1 0 1,-1 0-1,0-1 1,1 1-1,-1 0 1,1 0-1,-1 0 1,1 0-1,-1 0 1,1 0-1,0 0 1,-1 0-1,1 2 1,-4 18 26,0 25 0,-14 251 129,16-275-64,-5 26 0,7-46-75,0 0 0,-1 0 0,1-1 1,-1 1-1,0 0 0,1-1 1,-1 1-1,0-1 0,-2 3 0,3-3-14,-17 22 265,17-23-271,0 0 1,0 0 0,0 0 0,0 1-1,0-1 1,0 0 0,0 0 0,0 0-1,0 1 1,0-1 0,0 0 0,0 0-1,0 0 1,-1 1 0,1-1 0,0 0-1,0 0 1,0 0 0,0 0 0,0 0 0,-1 0-1,1 1 1,0-1 0,0 0 0,0 0-1,-1 0 1,1 0 0,0 0 0,0 0-1,0 0 1,-1 0 0,1 0 0,0 0-1,0 0 1,0 0 0,-1 0 0,1 0-1,0 0 1,0 0 0,0 0 0,-1 0 0,1 0-1,0 0 1,0 0 0,0 0 0,0 0-1,-1 0 1,1 0 0,0-1 0,0 1-1,0 0 1,0 0 0,-1 0 0,1 0-1,0-1 1,-2-5 12,0-1 0,0 0 0,1 0-1,0-1 1,0-7 0,-18-240 82,19 250-95,0 0 1,-1 0 0,1 1-1,-1-1 1,0 1 0,-1-1-1,1 1 1,-4-8 0,4 12-2,1 0 0,0 0 0,-1 0 0,1 0 0,0-1 1,-1 1-1,1 0 0,0 0 0,-1 0 0,1 0 0,0 0 1,-1 0-1,1 0 0,0 0 0,-1 0 0,1 0 0,0 0 1,-1 0-1,1 1 0,0-1 0,-1 0 0,1 0 0,0 0 1,-1 0-1,1 1 0,0-1 0,-1 0 0,1 0 0,0 0 1,0 1-1,-1-1 0,1 0 0,0 1 0,0-1 0,-1 0 1,1 0-1,0 1 0,0-1 0,0 1 0,-20 24 332,-29 49-1,39-59-178,0-4-92,2 0 398,15-14-40,5-4-272,0-1 1,0 0 0,13-12-1,-13 10-61,0 0 0,24-13 0,201-89 20,-222 107-99,-7 2 7,1 0 1,-1-1-1,8-4 0,-13 5 75,-4 2-22,-10 2 17,-18 6-30,-50 15 114,-81 28-566,149-44 185,10-5 146,0 0-1,0-1 1,-1 1 0,1 0-1,0-1 1,0 1 0,0-1 0,0 1-1,-1-1 1,1 1 0,0-1-1,-1 0 1,1 0 0,0 0 0,0 1-1,-1-1 1,1 0 0,0-1-1,-1 1 1,-1 0 0,3 0 43,1 0 1,-1 0 0,1 0-1,0 0 1,-1 0 0,1 0-1,-1 1 1,1-1-1,-1 0 1,1-1 0,0 1-1,-1 0 1,1 0-1,-1 0 1,1 0 0,-1 0-1,1 0 1,-1-1 0,1 1-1,-1 0 1,1-1-1,-1 1 1,1-1 0,14-10-301,-8 5-23,5-1-112,1 3-570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2:39.129"/>
    </inkml:context>
    <inkml:brush xml:id="br0">
      <inkml:brushProperty name="width" value="0.1" units="cm"/>
      <inkml:brushProperty name="height" value="0.1" units="cm"/>
      <inkml:brushProperty name="color" value="#66CC00"/>
    </inkml:brush>
  </inkml:definitions>
  <inkml:trace contextRef="#ctx0" brushRef="#br0">30 1 1728,'0'0'3323,"-17"12"1850,4-8-3060,22-4-1853,65 6-137,-64-5-74,-1 0 1,0 1 0,1 0 0,-1 1-1,0 0 1,0 0 0,-1 1 0,10 5 0,-17-9-12,-1 0 0,0 0 1,0 0-1,0 0 0,0 0 1,1 1-1,-1-1 0,0 0 1,0 0-1,0 0 0,0 0 1,1 0-1,-1 0 0,0 0 1,0 1-1,0-1 0,0 0 1,0 0-1,0 0 0,0 0 1,0 1-1,1-1 0,-1 0 1,0 0-1,0 0 0,0 0 1,0 1-1,0-1 0,0 0 1,0 0-1,0 0 0,0 1 1,0-1-1,0 0 0,-6 4 496,-12-2-393,17-2-56,-6 1-43,0-1 1,1 1-1,-1-2 1,-7 0-1,6 0-56,0 1 0,-15 0 1,-18 1-3059,36-1 1456</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9:37.326"/>
    </inkml:context>
    <inkml:brush xml:id="br0">
      <inkml:brushProperty name="width" value="0.1" units="cm"/>
      <inkml:brushProperty name="height" value="0.1" units="cm"/>
      <inkml:brushProperty name="color" value="#66CC00"/>
    </inkml:brush>
  </inkml:definitions>
  <inkml:trace contextRef="#ctx0" brushRef="#br0">33 0 1248,'-2'0'367,"1"1"1,0-1-1,-1 0 1,1 1-1,0 0 1,0-1-1,0 1 1,-1 0-1,1-1 1,0 1-1,-2 2 1,-12 7 3497,20-9-1828,10-1-1016,-1-3-984,0 0 1,0 1-1,0 1 0,0 0 1,0 0-1,1 2 0,-1 0 1,0 1-1,18 4 0,-2 2 221,50 9 1,-70-16-207,1 0 0,-1 0 0,0-1 1,0-1-1,0 1 0,1-2 0,-1 1 1,18-7-1,-27 8 16,1-1-1,0 1 1,-1-1 0,1 0-1,-1 1 1,1-1 0,-1 0-1,1 0 1,-1 0 0,0 0 0,3-2-1,-1-6-1302,-2-5-4587</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9:37.887"/>
    </inkml:context>
    <inkml:brush xml:id="br0">
      <inkml:brushProperty name="width" value="0.1" units="cm"/>
      <inkml:brushProperty name="height" value="0.1" units="cm"/>
      <inkml:brushProperty name="color" value="#66CC00"/>
    </inkml:brush>
  </inkml:definitions>
  <inkml:trace contextRef="#ctx0" brushRef="#br0">16 5 1824,'-16'4'8992,"33"0"-7088,-6-4-1522,20 0 512,58 7 0,-52-1-56,60 1-1,-82-7-677,0-1 0,0 0 0,0-1 0,25-7 0,-19-1-2083,-9 3-2764,-2 5 1324</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9:56.657"/>
    </inkml:context>
    <inkml:brush xml:id="br0">
      <inkml:brushProperty name="width" value="0.1" units="cm"/>
      <inkml:brushProperty name="height" value="0.1" units="cm"/>
      <inkml:brushProperty name="color" value="#66CC00"/>
    </inkml:brush>
  </inkml:definitions>
  <inkml:trace contextRef="#ctx0" brushRef="#br0">204 57 2144,'8'-13'2423,"-8"12"-2345,0 1 164,0-1 0,0 0-1,0 0 1,0 0 0,-1 0 0,1 1-1,0-1 1,0 0 0,-1 0 0,1 0-1,0 1 1,-1-1 0,1 0-1,-1 1 1,1-1 0,-1 0 0,1 1-1,-2-2 1,0 0-6,1 0 0,-1 0 0,0 0 0,0 1-1,0-1 1,0 0 0,-3-1 0,1 1-86,0 0-1,-1 0 1,1 1 0,-1 0 0,1 0-1,-1 0 1,1 1 0,-1-1 0,0 1-1,1 0 1,-1 0 0,-7 2 0,9-2-126,0 1 1,0 0-1,0 1 0,0-1 1,0 0-1,0 1 1,0-1-1,1 1 0,-1 0 1,1 0-1,-1 0 1,1 1-1,-1-1 1,1 0-1,0 1 0,0-1 1,0 1-1,-1 4 1,-8 12 128,-29 62 477,36-72-624,1 1-1,0-1 0,0 1 1,1 0-1,0 0 1,0 18-1,2-23 24,1 0 0,0 0 0,0 0 0,0 0 0,1 0 1,0 0-1,0-1 0,0 1 0,0-1 0,1 0 0,-1 1 0,1-1 0,0 0 0,1-1 0,-1 1 1,1 0-1,-1-1 0,1 0 0,8 5 0,-9-5 32,1-1-1,0 0 1,-1-1 0,1 1 0,0-1 0,0 1-1,0-1 1,0 0 0,0-1 0,7 1-1,-8-1-21,0 0 0,0 0 1,0 0-1,-1-1 0,1 0 0,0 1 0,0-1 0,-1 0 0,1 0 0,-1-1 0,1 1 0,-1 0 0,1-1 0,-1 0 0,0 1 0,4-4 1,-3 0-24,0 0 0,1 0 0,-2 0-1,1 0 1,0-1 0,-1 1 0,0-1 0,-1 0 0,3-9 0,-1 2 54,0 0-119,-1-1 0,0 0 1,-1 0-1,0-25 0,-1 20-310,-1 11 247,-2 1 94,0 8 25,1 2 20,0 2 74,1-1-1,1 1 1,-1-1-1,0 1 1,1 0 0,0-1-1,0 1 1,1 0-1,-1-1 1,2 6-1,2 5 339,9 25 0,-7-26-307,1 0 1,1-1-1,11 15 0,-13-20-90,-3-4 42,1 0 0,-1 0 1,1 0-1,0-1 0,0 1 0,7 3 0,-9-6-215,0 1 0,1-1 0,-1 1-1,1-1 1,-1 0 0,1 0 0,0 0-1,-1 0 1,1-1 0,0 1 0,0-1-1,0 0 1,3 1 0,3-2-1138</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9:57.687"/>
    </inkml:context>
    <inkml:brush xml:id="br0">
      <inkml:brushProperty name="width" value="0.1" units="cm"/>
      <inkml:brushProperty name="height" value="0.1" units="cm"/>
      <inkml:brushProperty name="color" value="#66CC00"/>
    </inkml:brush>
  </inkml:definitions>
  <inkml:trace contextRef="#ctx0" brushRef="#br0">363 1 2976,'-3'1'501,"1"1"0,-1-1-1,0 0 1,0 0 0,0 0 0,-1 0 0,1-1 0,0 1-1,0-1 1,-5 0 0,-19 3 1574,7 3-1364,0 0 1,0 1-1,0 0 0,-29 17 1,31-14-535,9-5 22,0 0 0,-12 9 0,19-12-132,-1 0 0,1 0 1,0 0-1,0 0 0,0 0 0,1 1 1,-1-1-1,0 1 0,1-1 0,0 1 0,-1-1 1,0 7-1,-3 14 99,1 1-1,2 0 1,0 0 0,2-1 0,3 36-1,0-3 9,-2 9-56,7 99 100,-3-115 64,-2 1 1,-6 93 0,-1-101-161,-10 46 1,9-65 50,-1-1 1,-1-1-1,-17 37 0,12-38-108,8-13-43,0 0-1,0 0 1,-4 13-1,7-19-16,1 1-1,-1 0 1,1-1-1,0 1 1,-1 0-1,1 0 1,0 0 0,0-1-1,0 1 1,1 0-1,-1 0 1,0-1-1,1 1 1,-1 0-1,1-1 1,-1 1-1,1 0 1,0-1-1,-1 1 1,1-1 0,2 3-1,-1-2 2,-1-1-1,1 1 1,0-1 0,0 1-1,1-1 1,-1 0 0,0 0 0,0 0-1,1 0 1,-1 0 0,0 0-1,1-1 1,2 1 0,35 4-36,-35-5 60,24 0 202,-1-1-1,1-2 0,-1 0 1,30-9-1,-12 0 136,18-3-120,-60 15-298,-4 0 9,1 0-1,-1 0 1,0 0-1,1 0 0,-1 0 1,1-1-1,-1 1 1,0 0-1,1 0 1,-1 0-1,0 0 0,1 0 1,-1 0-1,0-1 1,1 1-1,-1 0 1,0 0-1,1 0 0,-1-1 1,0 1-1,0 0 1,1-1-1,-1 1 0,0 0 1,0 0-1,1-1 1,3-3-652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9:58.922"/>
    </inkml:context>
    <inkml:brush xml:id="br0">
      <inkml:brushProperty name="width" value="0.1" units="cm"/>
      <inkml:brushProperty name="height" value="0.1" units="cm"/>
      <inkml:brushProperty name="color" value="#66CC00"/>
    </inkml:brush>
  </inkml:definitions>
  <inkml:trace contextRef="#ctx0" brushRef="#br0">12 1 2496,'-2'23'6827,"-2"-1"-4313,2-14-2275,1 0-1,0 1 1,0-1 0,1 0-1,0 10 1,3 72 1813,-1-12-1224,-1 1-912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9:59.447"/>
    </inkml:context>
    <inkml:brush xml:id="br0">
      <inkml:brushProperty name="width" value="0.1" units="cm"/>
      <inkml:brushProperty name="height" value="0.1" units="cm"/>
      <inkml:brushProperty name="color" value="#66CC00"/>
    </inkml:brush>
  </inkml:definitions>
  <inkml:trace contextRef="#ctx0" brushRef="#br0">9 1 2912,'-8'8'6181,"10"-7"-5562,0-1 1,1 1-1,-1-1 1,1 1-1,-1-1 1,4 0-1,22 8 1370,159 26 48,-142-29-1871,1-2-1,51-4 0,-83 1-119,-1-1 78,0 0 0,0 0 0,0-1 0,-1 0 0,15-5 0,-24 5-130,-3 2-72,1 0 0,-1 0 1,1 0-1,-1 0 0,1 0 0,-1 0 0,1-1 0,-1 1 0,1 0 0,-1 0 0,0-1 0,1 1 0,-1 0 0,1-1 0,-1 1 0,0 0 0,1-1 0,-1 1 0,0 0 0,1-1 1,-1 1-1,0-1 0,0 1 0,1-1 0,-1 1 0,0-1 0,0 1 0,0-1 0,0 1 0,0-1 0,0 1 0,0-1 0,0 1 0,0-1 0,0 1 0,0-1 0,0 1 0,0-1 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0:00.090"/>
    </inkml:context>
    <inkml:brush xml:id="br0">
      <inkml:brushProperty name="width" value="0.1" units="cm"/>
      <inkml:brushProperty name="height" value="0.1" units="cm"/>
      <inkml:brushProperty name="color" value="#66CC00"/>
    </inkml:brush>
  </inkml:definitions>
  <inkml:trace contextRef="#ctx0" brushRef="#br0">1 20 2656,'-1'-2'7179,"9"0"-5325,11-3-1469,-7 2-228,-1 1-1,1 0 1,0 0-1,0 1 1,0 1-1,0 0 0,0 1 1,14 2-1,-22-2-114,0-1-1,-1 1 1,1 1-1,-1-1 1,1 0-1,-1 1 1,0 0 0,1 0-1,-1 0 1,0 0-1,0 0 1,0 1-1,-1-1 1,1 1-1,-1 0 1,1 0-1,-1 0 1,0 0-1,0 0 1,0 0-1,0 0 1,-1 1 0,1-1-1,-1 1 1,0-1-1,0 1 1,0 0-1,-1-1 1,1 1-1,-1 0 1,0 0-1,0 4 1,-3 5 157,0 0 0,0 0 0,-10 21 1,11-27-160,-3 4 78,0 0 1,-1-1-1,0 1 0,0-1 1,-1-1-1,-9 10 0,12-13-76,-1-1 1,0 0-1,0-1 0,-1 1 0,1-1 0,-1 0 0,0-1 0,0 1 0,0-1 0,0 0 0,-13 4 0,14-6 181,7-1-160,10-5-66,-4 2 143,-1 0 1,1 1-1,8-2 0,19-7 712,-20 6-670,1 0-1,0 0 0,0 2 1,0 0-1,0 0 0,0 2 1,0 0-1,25 2 0,-22 4-44,-16-4-735,0 0 0,0 0 0,0 0 0,0-1 1,6 1-1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0:01.310"/>
    </inkml:context>
    <inkml:brush xml:id="br0">
      <inkml:brushProperty name="width" value="0.1" units="cm"/>
      <inkml:brushProperty name="height" value="0.1" units="cm"/>
      <inkml:brushProperty name="color" value="#66CC00"/>
    </inkml:brush>
  </inkml:definitions>
  <inkml:trace contextRef="#ctx0" brushRef="#br0">100 0 2144,'12'1'6832,"-30"28"-6064,15-28-721,1 0 0,0 1 0,-1-1 0,1 0 0,-1-1 0,1 1 0,-6 1 0,7-2-32,0 0 1,0 1-1,0-1 0,0 0 0,0 0 0,-1 0 0,1 0 0,0 0 0,0 0 1,0 0-1,0 0 0,0 0 0,-1-1 0,1 1 0,0 0 0,0-1 0,0 1 1,0-1-1,0 1 0,0-1 0,-1 0 0,2 0-13,0 1-1,0 0 1,0-1-1,0 1 1,0 0-1,0-1 1,0 1-1,0-1 1,0 1-1,0 0 1,0-1-1,0 1 1,0 0-1,0-1 1,0 1-1,0-1 1,0 1-1,1 0 1,-1-1-1,0 1 1,0 0-1,0-1 1,1 1-1,-1 0 1,0 0-1,0-1 1,1 1-1,-1 0 1,0 0-1,1-1 1,-1 1-1,0 0 1,1 0-1,-1 0 1,0 0-1,1-1 1,-1 1-1,16-6-218,-16 6 212,1-1 0,0 1-1,-1 0 1,1 0 0,0 0 0,-1 0 0,1 0-1,0 0 1,-1 0 0,1 0 0,0 0 0,-1 0-1,1 0 1,-1 0 0,1 0 0,0 0 0,-1 1-1,1-1 1,0 0 0,-1 0 0,1 1-1,-1-1 1,1 1 0,-1-1 0,1 0 0,-1 1-1,1 0 1,0 0 27,-1 0 0,1 0 0,-1 0 0,1 0 0,-1 0 0,0 0 0,0 0 0,0 0 0,0 0 0,0 0 0,0 0 0,0 1 0,0-1 0,0 0 0,0 1 0,-1 1 25,1-1 1,-1 0-1,0 1 1,1-1-1,-1 0 0,0 0 1,-1 1-1,1-1 1,0 0-1,0 0 1,-1 0-1,1-1 1,-1 1-1,0 0 1,-3 2-1,3-3 15,0 0 0,0-1 0,1 1 0,-1-1-1,0 0 1,0 0 0,0 0 0,0 0 0,0 0-1,0 0 1,0 0 0,0 0 0,0-1 0,0 1-1,0-1 1,0 0 0,-3-1 0,5 2-67,-1-1-1,0 1 1,1 0 0,-1-1 0,0 1 0,1-1 0,-1 1-1,0-1 1,1 1 0,-1-1 0,1 1 0,-1-1 0,1 1-1,0-1 1,-1 0 0,1 1 0,-1-1 0,1 0-1,0 0 1,0 1 0,-1-1 0,1 0 0,0 0 0,0 1-1,0-1 1,0 0 0,0 0 0,0 1 0,0-1 0,0 0-1,0 0 1,0 1 0,0-1 0,1 0 0,-1 0 0,0 1-1,1-1 1,-1 0 0,0 1 0,1-1 0,-1 0 0,1 1-1,-1-1 1,1 0 0,-1 1 0,1-1 0,2-2-84,-3 2 80,0 1-1,1-1 1,-1 0 0,0 1 0,1-1-1,-1 1 1,1-1 0,-1 1 0,1-1-1,-1 1 1,1-1 0,-1 1 0,1-1-1,0 1 1,-1 0 0,1-1-1,-1 1 1,1 0 0,0-1 0,-1 1-1,1 0 1,0 0 0,0 0 0,-1 0-1,1 0 1,0 0 0,-1 0 0,1 0-1,0 0 1,0 0 0,-1 0 0,1 0-1,0 0 1,-1 0 0,1 1-1,0-1 1,-1 0 0,1 1 0,0-1-1,-1 0 1,1 1 0,-1-1 0,1 1-1,-1-1 1,1 1 0,-1-1 0,2 2-1,2 2 209,1 0 1,-1 0-1,0 1 0,0 0 0,-1 0 0,1 0 0,-1 0 1,0 0-1,0 1 0,-1 0 0,0-1 0,0 1 0,0 0 1,-1 0-1,2 9 0,-2-10 43,-1 1 0,1 0 0,-1 0 0,0-1 0,-1 1 0,0 0 0,1 0 0,-2-1 0,1 1 0,-1-1 0,0 1 0,0-1 0,0 0 0,-1 1 0,1-1 0,-7 8 0,-6 5-78,-4 7-90,3-9-3026,13-13 1923,0-1-1,0 2 1,0-1 0,1 0-1,-1 0 1,-2 6 0,1 9-2059</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2:41.764"/>
    </inkml:context>
    <inkml:brush xml:id="br0">
      <inkml:brushProperty name="width" value="0.1" units="cm"/>
      <inkml:brushProperty name="height" value="0.1" units="cm"/>
      <inkml:brushProperty name="color" value="#66CC00"/>
    </inkml:brush>
  </inkml:definitions>
  <inkml:trace contextRef="#ctx0" brushRef="#br0">61 16 2144,'-12'-2'10923,"21"-4"-9615,-7 5-1326,1 0 0,-1 0 1,1 0-1,-1 0 1,1 0-1,0 1 1,3-1-1,153 8 243,-153-7-220,32 7 172,-33-6-1,0 0-1,0 0 1,0 0 0,11 0 0,-39 5 242,-41 7 1,6-3-105,33-4-166,-1-2-1,-27 1 0,0 0-4370,35-1 1989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1:49:19.964"/>
    </inkml:context>
    <inkml:brush xml:id="br0">
      <inkml:brushProperty name="width" value="0.35" units="cm"/>
      <inkml:brushProperty name="height" value="0.35" units="cm"/>
      <inkml:brushProperty name="color" value="#FFFFFF"/>
    </inkml:brush>
  </inkml:definitions>
  <inkml:trace contextRef="#ctx0" brushRef="#br0">221 204 1728,'-5'-4'204,"2"3"-159,0-1-1,0 1 1,0-1 0,1 0 0,-1 0 0,1 0 0,-1-1 0,1 1 0,0 0 0,0-1 0,0 0 0,0 1 0,1-1 0,-1 0 0,-1-4 0,-17-39-119,-4-9 1598,23 52-1349,1 0-1,-1 0 0,1 0 0,-1 0 1,1 0-1,0 1 0,0-1 1,0 0-1,0 0 0,1 0 1,-1 0-1,1 0 0,0 0 1,0 1-1,0-1 0,0 0 0,0 1 1,3-6-1,-12 64 2157,-23 97-2226,-37 210 872,61-319-774,-3 17 232,-3 105-1,9-101 2041,4-103-2429,1 0 0,12-72 1,72-227-607,-47 203 661,-36 121-76,-2 11 4,1 0 0,-1 0 1,0 0-1,1 0 0,-1 0 0,1 1 1,-1-1-1,1 0 0,0 0 0,1-1 1,-1 5-201,-12 184-373,4-123 608,4 0 0,6 89 0,-3-149-11,0 0 1,0-1 0,1 1-1,0 0 1,-1 0-1,1 0 1,2 3 0,-3-5-43,0-1 0,0 0 0,0 0 0,0 0 0,1 0 0,-1 0 0,0 1 0,0-1 0,0 0 0,0 0 0,0 0 0,1 0 0,-1 0 0,0 0 0,0 0 0,0 0 0,0 0 0,1 0 1,-1 1-1,0-1 0,0 0 0,0 0 0,0 0 0,1 0 0,-1 0 0,0 0 0,0 0 0,0 0 0,1-1 0,-1 1 0,0 0 0,0 0 0,0 0 0,0 0 0,1 0 0,-1 0 0,0 0 0,0 0 0,0 0 1,10-15 269,14-44-140,-2-1-1,14-64 1,-16 54-131,8-54-85,-26 119-5,2 6-38,2 11-41,0 5 62,-2-1 0,1 1 0,-2 0 0,2 23 0,6 31 134,3 7 220,-10-49-87,-4-28-132,0 0 0,0 0 0,0 0 0,1 0 0,-1 0 0,0 0 0,0 0 0,1 0 0,-1 0 0,1 0 0,-1 0 0,1 0 0,-1 0 0,1-1 0,0 2 0,3-4 345,-1-9-148,2-27-249,-2 0 0,-3-55-1,-13-77 90,5 88 32,7 54-450,2 102-928,-6 183 1242,5-150 819,0-107-779,0 0 1,0 0-1,0 0 1,0 0 0,0 0-1,1 0 1,-1 0 0,0 0-1,0 0 1,0 0 0,0 0-1,1 0 1,-1 0 0,0 0-1,0 0 1,0-1 0,0 1-1,0 0 1,1 0 0,-1 0-1,0 0 1,0 0-1,0 0 1,0 0 0,0 0-1,0 0 1,1-1 0,-1 1-1,0 0 1,0 0 0,0 0-1,0 0 1,0 0 0,0-1-1,0 1 1,0 0 0,0 0-1,6-10 55,0 0-1,-1 1 0,-1-2 1,0 1-1,0-1 0,-1 1 0,3-18 1,-6 24-29,0 3-32,0 0-1,0 0 1,0-1-1,1 1 1,-1 0-1,0 0 1,0-1-1,1 1 1,-1 0-1,1 0 1,-1 0-1,1 0 1,0 0-1,-1 0 1,1 0-1,0 0 1,0 0-1,1-2 1,-1 3-21,-1 0 0,1 0 0,0 0 0,-1 1 0,1-1 1,-1 0-1,1 0 0,-1 0 0,1 1 0,0-1 1,-1 0-1,1 0 0,-1 1 0,1-1 0,-1 1 1,1-1-1,-1 0 0,0 1 0,1-1 0,-1 1 1,1-1-1,-1 1 0,0-1 0,1 1 0,-1-1 1,0 1-1,1 0 0,10 20-176,-5-3 157,5 35 1,3 10-4478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02:45.101"/>
    </inkml:context>
    <inkml:brush xml:id="br0">
      <inkml:brushProperty name="width" value="0.35" units="cm"/>
      <inkml:brushProperty name="height" value="0.35" units="cm"/>
      <inkml:brushProperty name="color" value="#FFFFFF"/>
    </inkml:brush>
  </inkml:definitions>
  <inkml:trace contextRef="#ctx0" brushRef="#br0">349 62 2816,'-5'-1'91,"1"1"1,-1 0-1,0 0 0,1 0 1,-1 1-1,0-1 0,1 1 1,-1 0-1,1 1 0,-1-1 1,1 1-1,0 0 0,0 0 1,0 0-1,-6 5 0,-18 11 430,13-7-130,0-1 1,-1-1 0,-25 12-1,37-20-339,0 1 0,0-1 0,0 0 0,0 0 0,0 0 0,-1 0 0,1-1 0,0 1 0,-1-1 0,1 0 0,0-1 0,0 1 0,-1-1 0,1 0 0,0 0 0,0 0 0,0-1 0,0 1 0,0-1 0,-5-2 0,9 3-38,-1 1 1,0-1-1,1 1 0,-1-1 1,1 1-1,-1-1 1,1 1-1,-1-1 1,1 0-1,-1 1 0,1-1 1,0 0-1,-1 1 1,1-1-1,0 0 1,-1 1-1,1-1 0,0 0 1,0 0-1,0 1 1,0-1-1,0 0 1,0 0-1,0 0 0,0 1 1,0-1-1,0 0 1,0 0-1,0 1 0,0-1 1,1 0-1,-1 0 1,0 1-1,1-1 1,-1 0-1,1 0 0,2-4 31,0 1 0,0-1 0,1 1 0,4-5 0,-5 5-35,11-9-16,0 0-1,1 1 1,0 1 0,1 0 0,25-12-1,-24 18-63,-17 5 64,1 0 0,-1 0 0,0 0 0,1 0 0,-1 0 0,0 0 0,1 0 0,-1 0 0,0 0 0,0 0 0,1 0 0,-1 0 0,0 0 0,1 0 0,-1 0 0,0 0 0,0 1 0,1-1 0,-1 0 0,0 0 0,0 0 0,0 0-1,1 1 1,-1-1 0,0 0 0,0 0 0,0 1 0,1-1 0,-1 0 0,0 0 0,0 1 0,0-1 0,0 0 0,0 0 0,0 1 0,0-1 0,0 0 0,0 1 0,1-1 0,-1 0 0,0 0 0,0 1 0,-1-1 0,1 0 0,0 1 0,0-1 0,0 0 0,0 1 0,0-1 0,0 0-1,0 1 1,-23 67-227,-37 79 0,-41 59 465,86-182-220,-3 7-37,17-29 27,0 0-1,0 0 1,0 0-1,1 1 1,-1-1-1,1 0 1,-1 0-1,1 0 1,0 1-1,0-1 1,0 5-1,0-7 3,0 0-1,0 1 1,0-1 0,1 1-1,-1-1 1,0 0 0,0 1-1,0-1 1,0 0 0,1 1-1,-1-1 1,0 0-1,0 1 1,1-1 0,-1 0-1,0 1 1,0-1 0,1 0-1,-1 0 1,0 1 0,1-1-1,-1 0 1,1 0-1,-1 0 1,0 0 0,1 1-1,-1-1 1,1 0 0,13-2-97,16-12-453,-9-1-862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3:06.448"/>
    </inkml:context>
    <inkml:brush xml:id="br0">
      <inkml:brushProperty name="width" value="0.1" units="cm"/>
      <inkml:brushProperty name="height" value="0.1" units="cm"/>
      <inkml:brushProperty name="color" value="#66CC00"/>
    </inkml:brush>
  </inkml:definitions>
  <inkml:trace contextRef="#ctx0" brushRef="#br0">10 24 2240,'-8'3'6523,"7"-3"-6326,74 1 2785,153-4-1767,-226 3-1212,17-1 627,-1-1 0,29-7 0,-45 9-636,1 0 1,-1 0-1,0 0 0,1 0 0,-1 0 0,0-1 0,1 1 1,-1 0-1,0 0 0,1-1 0,-1 1 0,0 0 1,1 0-1,-1-1 0,0 1 0,0 0 0,0-1 0,1 1 1,-1 0-1,0-1 0,0 1 0,0 0 0,0-1 1,0 1-1,1-1 0,-1 1 0,0 0 0,0-1 0,0 1 1,0-1-1,0 1 0,0 0 0,0-1 0,0 1 1,-1 0-1,1-1 0,0 1 0,0-1 0,0 0-338</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3:06.832"/>
    </inkml:context>
    <inkml:brush xml:id="br0">
      <inkml:brushProperty name="width" value="0.1" units="cm"/>
      <inkml:brushProperty name="height" value="0.1" units="cm"/>
      <inkml:brushProperty name="color" value="#66CC00"/>
    </inkml:brush>
  </inkml:definitions>
  <inkml:trace contextRef="#ctx0" brushRef="#br0">9 18 1888,'0'0'613,"-8"3"1275,24-8 4345,-3 0-5154,8 1-170,36 1 1,-9 0-585,74 3 803,-60 1-2229,-52 0-2595,-1 1 1008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3:08.689"/>
    </inkml:context>
    <inkml:brush xml:id="br0">
      <inkml:brushProperty name="width" value="0.1" units="cm"/>
      <inkml:brushProperty name="height" value="0.1" units="cm"/>
      <inkml:brushProperty name="color" value="#66CC00"/>
    </inkml:brush>
  </inkml:definitions>
  <inkml:trace contextRef="#ctx0" brushRef="#br0">352 1 1472,'-7'0'345,"6"0"29,4 0 603,-3 1-656,0 0 0,0 1 1,-1-1-1,1 0 0,0 0 0,-1 0 0,1 0 1,-1 0-1,1 0 0,-1 0 0,1 1 1,-2 0-1,0-1-119,-1 1-1,1-1 1,0 0 0,-1 0 0,1 0-1,-1 0 1,1-1 0,-1 1 0,0-1-1,-2 1 1,-30 0 589,29-1-612,-134 0 893,129 1-1167,1 0 0,0 1 1,-1 0-1,1 1 0,0 0 0,0 0 0,0 1 0,-14 8 1,22-11 81,0 0 1,1 0 0,-1 1-1,0-1 1,1 1 0,0-1-1,-1 1 1,1-1 0,0 1-1,0 0 1,0-1 0,0 1-1,0 0 1,0 0 0,1 0-1,-1 0 1,1 0-1,-1 0 1,1 0 0,-1 3-1,1 4-35,0 0 0,0 0 0,3 13 0,-2-14 41,30 183 309,-2-11 234,-24-134-408,-1-1 0,-4 47-1,0-87-86,-3 59 933,-14 77 1,14-128-759,-3 25 1328,6-38-1540,0 0 0,0 0 0,0 0 0,0 0 1,0 0-1,0 0 0,0 0 0,0 0 1,1 0-1,-1 1 0,0-1 0,0 0 1,0 0-1,0 0 0,0 0 0,0 0 0,0 0 1,0 0-1,0 0 0,0 0 0,0 0 1,0 0-1,0 0 0,0 0 0,0 0 1,0 1-1,1-1 0,-1 0 0,0 0 0,0 0 1,0 0-1,0 0 0,0 0 0,0 0 1,0 0-1,0 0 0,0 0 0,0 0 0,1 0 1,-1 0-1,0 0 0,0 0 0,0 0 1,0 0-1,0 0 0,0 0 0,0 0 1,8-4 69,8-8-154,-12 10 27,8-7-83,1 2 0,-1-1 1,1 2-1,1 0 0,-1 0 1,1 1-1,0 1 0,19-3 1,-26 5 93,1 1 1,0 0 0,-1 1 0,1 0 0,0 0-1,-1 1 1,1 0 0,0 0 0,-1 1 0,1 0-1,-1 0 1,0 0 0,0 1 0,0 1 0,0-1-1,0 1 1,9 7 0,-6-3 549,-1 0 1,16 17-1,-18-20 121,-6-12-1919,-1 1-123</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3:09.186"/>
    </inkml:context>
    <inkml:brush xml:id="br0">
      <inkml:brushProperty name="width" value="0.1" units="cm"/>
      <inkml:brushProperty name="height" value="0.1" units="cm"/>
      <inkml:brushProperty name="color" value="#66CC00"/>
    </inkml:brush>
  </inkml:definitions>
  <inkml:trace contextRef="#ctx0" brushRef="#br0">82 8 3328,'-15'-6'1061,"15"6"-1051,0-1 1,0 1-1,0 0 0,0 0 0,0 0 0,0 0 0,-1 0 0,1 0 1,0 0-1,0 0 0,0 0 0,0 0 0,0 0 0,0 0 1,-1 0-1,1 0 0,0 0 0,0 0 0,0 0 0,0 0 1,0 0-1,-1 0 0,1 0 0,0 0 0,0 0 0,0 0 0,0 0 1,0 0-1,0 0 0,-1 0 0,1 0 0,0 0 0,0 0 1,0 1-1,0-1 0,0 0 0,0 0 0,0 0 0,0 0 1,-1 0-1,1 0 0,-5 5 77,3-4 98,1 0 1,0 0 0,-1 0-1,1 0 1,0 1 0,-1-1-1,1 0 1,0 1-1,0-1 1,0 1 0,-1 2-1,-13 29 1399,10-23-1300,0 1 1,-4 15 0,7-20-240,1 0 1,0 1 0,0-1-1,0 0 1,1 1 0,0-1-1,0 1 1,0-1 0,3 13-1,-2-16-14,0 1 0,1 0 0,-1-1 0,1 0 0,-1 1 0,1-1 0,1 0 0,-1 0 0,0 0 0,1 0 0,-1 0 0,1 0 0,0-1 0,0 1 0,0-1 0,0 0 0,0 0 0,5 2 0,-3-2 60,-1 0 0,1-1-1,0 0 1,-1 0 0,1 0 0,0-1 0,0 1 0,0-1-1,0 0 1,0-1 0,-1 1 0,8-2 0,4-2 198,-1 0 0,23-9 0,-27 8-172,0 0 1,0 0-1,-1-1 0,0-1 1,0 1-1,12-11 0,-20 14-73,1 1-1,-1-1 1,1 0-1,-1 0 1,0 0 0,0 0-1,0 0 1,-1 0-1,1 0 1,1-8-1,-2 9-20,-1 0 0,0-1 0,1 1-1,-1 0 1,0-1 0,-1 1 0,1 0 0,0-1-1,-1 1 1,1-1 0,-1 1 0,0 0-1,1 0 1,-1 0 0,-1-1 0,1 1 0,0 0-1,-2-2 1,-1-1-55,0 1 0,0 0-1,0 0 1,0 0 0,-1 1-1,0-1 1,1 1 0,-1 0-1,0 0 1,-1 1 0,1 0 0,0 0-1,-1 0 1,-8-2 0,8 3 20,0 0 0,0 0 0,0 1 0,0-1 0,0 1 0,0 1 1,0-1-1,0 1 0,0 0 0,0 0 0,0 1 0,0 0 0,-9 4 1,1 6-416,13-12 324,1 0 1,0 0-1,-1 1 0,1-1 1,0 0-1,-1 0 0,1 1 1,0-1-1,0 0 0,-1 0 1,1 1-1,0-1 0,0 0 1,-1 1-1,1-1 0,0 0 1,0 1-1,0-1 0,0 0 1,0 1-1,0-1 0,0 0 1,-1 1-1,1-1 0,0 1 1,0-1-1,0 0 0,0 1 1,0-1-1,1 0 0,-1 1 1,0-1-1,0 1 0,0-1 1,0 0-1,0 1 0,0-1 1,1 0-1,-1 1 0,0-1 1,0 0-1,1 0 0,-1 1 1,9 2-1722</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3:09.652"/>
    </inkml:context>
    <inkml:brush xml:id="br0">
      <inkml:brushProperty name="width" value="0.1" units="cm"/>
      <inkml:brushProperty name="height" value="0.1" units="cm"/>
      <inkml:brushProperty name="color" value="#66CC00"/>
    </inkml:brush>
  </inkml:definitions>
  <inkml:trace contextRef="#ctx0" brushRef="#br0">143 1 2144,'0'0'699,"1"2"-417,2 5 850,0 1 0,-1 0 0,0 0 0,3 15 0,-5-15-812,0 0 0,0-1 0,0 1 0,-1-1-1,0 1 1,0-1 0,-1 1 0,0-1 0,-4 11 0,2-10-156,0 0 1,0 0-1,-1-1 1,0 0-1,0 0 1,-1 0-1,-8 7 1,12-11-125,-1 0 1,0-1 0,0 1-1,1-1 1,-2 0-1,1 0 1,0 0 0,0-1-1,-1 1 1,1-1-1,-1 0 1,1 0-1,-1 0 1,0 0 0,1 0-1,-1-1 1,0 0-1,1 1 1,-7-2 0,9 1-267,-1-1 0,1 1-1,0-1 1,-1 1 0,1-1 0,0 1 0,-1-1 0,1 0 0,0 0 0,0 0 0,0 0 0,0 1 0,0-2 0,0 1 0,0 0 0,0 0 0,0 0 0,0 0 0,1 0 0,-1-1 0,0 1 0,1 0 0,-1-1 0,1 1 0,0 0 0,-1-1 0,1 1 0,0-1 0,0 1 0,0 0 0,0-1 0,0 1 0,0-3-1,4-10-2455</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3:10.086"/>
    </inkml:context>
    <inkml:brush xml:id="br0">
      <inkml:brushProperty name="width" value="0.1" units="cm"/>
      <inkml:brushProperty name="height" value="0.1" units="cm"/>
      <inkml:brushProperty name="color" value="#66CC00"/>
    </inkml:brush>
  </inkml:definitions>
  <inkml:trace contextRef="#ctx0" brushRef="#br0">83 96 3712,'-7'-1'444,"-19"-1"731,25 2-1100,0 1-1,0-1 0,0 0 0,0 0 0,0 1 1,0-1-1,0 0 0,0 1 0,0-1 1,0 1-1,0-1 0,0 1 0,0 0 0,0-1 1,0 1-1,0 0 0,1 0 0,-1-1 1,-1 2-1,-1 3 83,-1 0-1,1 0 1,0 1 0,0-1 0,1 1 0,-1-1-1,1 1 1,0 0 0,1 0 0,0 0 0,0 0-1,0 0 1,0 0 0,1 11 0,1-14-123,0-1 0,0 0 0,0 1 1,0-1-1,0 0 0,0 0 0,0 1 1,1-1-1,-1 0 0,1 0 0,0-1 1,-1 1-1,1 0 0,0 0 0,0-1 1,0 1-1,0-1 0,1 0 0,-1 0 1,0 0-1,3 1 0,4 2 86,-1-1 1,1-1-1,0 0 0,14 2 0,-5-2 124,0-2 0,-1 0 0,1-1 0,0-1 0,-1-1 0,1 0 0,30-10 0,-43 11-154,0 0 0,0 0 0,0-1 0,0 1 0,0-1 0,-1 0 0,1 0 0,-1-1 0,0 1 0,5-6 0,-7 6-16,1 0 1,-1-1-1,0 1 1,0-1-1,0 1 1,-1-1-1,1 0 1,-1 0-1,0 0 1,0 0-1,0 0 0,0 0 1,-1 0-1,0-7 1,0 5-34,0-1 1,-1 0-1,0 0 1,0 0-1,-1 1 1,1-1-1,-2 1 1,1-1-1,-1 1 1,0 0-1,0 0 1,-1 0-1,-7-11 1,8 14-72,0 0 0,0 0 1,0 0-1,-1 1 0,1-1 0,-1 1 1,1-1-1,-1 1 0,0 0 0,0 1 1,0-1-1,0 1 0,0-1 0,0 1 0,0 1 1,0-1-1,0 0 0,-1 1 0,1 0 1,0 0-1,0 0 0,-1 1 0,-6 1 1,3 0-140,1 0 1,-1 1-1,1 0 0,0 0 1,0 1-1,0 0 1,0 0-1,0 1 1,-7 7-1,-2 7-945</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3:10.447"/>
    </inkml:context>
    <inkml:brush xml:id="br0">
      <inkml:brushProperty name="width" value="0.1" units="cm"/>
      <inkml:brushProperty name="height" value="0.1" units="cm"/>
      <inkml:brushProperty name="color" value="#66CC00"/>
    </inkml:brush>
  </inkml:definitions>
  <inkml:trace contextRef="#ctx0" brushRef="#br0">135 0 5152,'0'11'2336,"0"9"-2048,0-9 1632,0 0-1120,-5 2 1216,5 1-1152,-5-2 480,5 4-800,-12-5 128,4 2-384,-15-10 383,10 5-383,-7-13 160,2 2-288,0-8-3583,6-2 1855</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3:10.963"/>
    </inkml:context>
    <inkml:brush xml:id="br0">
      <inkml:brushProperty name="width" value="0.1" units="cm"/>
      <inkml:brushProperty name="height" value="0.1" units="cm"/>
      <inkml:brushProperty name="color" value="#66CC00"/>
    </inkml:brush>
  </inkml:definitions>
  <inkml:trace contextRef="#ctx0" brushRef="#br0">16 1 3328,'0'10'6264,"4"26"-4870,-4-32-914,2 20 191,-2 1 0,-5 46 0,2-33-113,-10 35 599,12-58-1343</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3:11.633"/>
    </inkml:context>
    <inkml:brush xml:id="br0">
      <inkml:brushProperty name="width" value="0.1" units="cm"/>
      <inkml:brushProperty name="height" value="0.1" units="cm"/>
      <inkml:brushProperty name="color" value="#66CC00"/>
    </inkml:brush>
  </inkml:definitions>
  <inkml:trace contextRef="#ctx0" brushRef="#br0">3 22 5472,'-3'-7'1896,"9"6"214,4 0-1076,72-9 715,-77 9-1725,1 0 1,0 1-1,-1-1 0,1 2 0,0-1 1,0 0-1,-1 1 0,12 3 1,-14-3-35,0 0-1,0 0 1,0 1 0,0-1 0,-1 1 0,1 0 0,0 0 0,-1 0 0,1 0 0,-1 0 0,0 0 0,0 1 0,0-1 0,0 1 0,0 0-1,0-1 1,1 6 0,6 13 22,-1 1 0,-1 0-1,7 45 1,1 74 44,-6-50-41,5 76 254,-6-69-26,-1 29 834,-7-120-866,-1 0 0,1 0 0,-1 0 0,-1 0 0,1 0 0,-1 0 0,0-1 0,-4 9 0,5-14-155,0 1 1,1-1 0,-1 0-1,0 0 1,1 0 0,-1 1 0,0-1-1,0 0 1,0 0 0,0 0 0,0 0-1,-1-1 1,1 1 0,0 0 0,0 0-1,0-1 1,-1 1 0,1-1 0,-2 1-1,0 0 16,0 0 0,0-1 0,-1 0 0,1 0 0,0 0 0,0 0 0,-1 0 0,-3-1 0,-4-2 55,-1 0 0,1-1-1,0 0 1,-13-7-1,8 2-1212,-26-17 0,7-3-7904,26 21 5609</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3:12.268"/>
    </inkml:context>
    <inkml:brush xml:id="br0">
      <inkml:brushProperty name="width" value="0.1" units="cm"/>
      <inkml:brushProperty name="height" value="0.1" units="cm"/>
      <inkml:brushProperty name="color" value="#66CC00"/>
    </inkml:brush>
  </inkml:definitions>
  <inkml:trace contextRef="#ctx0" brushRef="#br0">342 16 3328,'1'-15'6988,"-18"36"-5912,6-8-726,1-1-1,-1 0 1,-1 0 0,0-2 0,-25 18 0,-21 19 233,14-1 471,-66 88-1,110-134-1069,-10 12-423,10-12 345,-1 1-1,1-1 1,0 0-1,0 0 1,-1 1-1,1-1 1,0 0-1,0 0 1,-1 1 0,1-1-1,0 0 1,0 0-1,-1 0 1,1 0-1,0 1 1,-1-1-1,1 0 1,0 0-1,-1 0 1,1 0 0,-1 0-1,1 0 1,0 0-1,-1 0 1,1 0-1,0 0 1,-1 0-1,1 0 1,0 0 0,-1 0-1,0 0 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02:50.230"/>
    </inkml:context>
    <inkml:brush xml:id="br0">
      <inkml:brushProperty name="width" value="0.35" units="cm"/>
      <inkml:brushProperty name="height" value="0.35" units="cm"/>
      <inkml:brushProperty name="color" value="#FFFFFF"/>
    </inkml:brush>
  </inkml:definitions>
  <inkml:trace contextRef="#ctx0" brushRef="#br0">395 446 3328,'-1'0'5,"-6"-1"275,0 1 0,-1-1-1,1 2 1,-15 1 0,20-2-278,-1 1 1,1 0-1,0 0 1,0 0 0,-1 0-1,1 0 1,0 0 0,0 0-1,0 1 1,0-1-1,0 1 1,1 0 0,-1-1-1,0 1 1,1 0-1,-1 0 1,1 0 0,0 0-1,-2 3 1,-27 55-302,27-52 344,0-1-1,0 0 1,0 1-1,1-1 0,-1 10 1,3-17-42,-1 1 0,1-1-1,0 1 1,0-1 0,0 1 0,0-1 0,0 1 0,0-1-1,0 1 1,0-1 0,0 1 0,0 0 0,0-1 0,0 1 0,0-1-1,0 1 1,1-1 0,-1 1 0,0-1 0,0 1 0,0-1-1,1 0 1,-1 1 0,0-1 0,1 1 0,-1-1 0,0 1 0,1-1-1,-1 0 1,1 1 0,-1-1 0,0 0 0,1 0 0,-1 1-1,1-1 1,-1 0 0,1 0 0,0 1 0,1-1 54,1 0 0,-1 0 0,0 0 1,0 0-1,0-1 0,0 1 0,0-1 0,0 1 0,3-2 0,51-20 746,91-50 0,28-40-192,-35 20-646,-139 91 33,23-12-72,-23 12 54,0 0 1,0 1 0,0-1 0,1 1-1,-1-1 1,0 1 0,0 0 0,0-1-1,1 1 1,-1 0 0,0 0 0,0 0 0,1 0-1,-1 0 1,2 0 0,-3 1 12,0-1 0,0 1 0,0-1 0,0 0 0,0 1-1,0-1 1,0 1 0,0-1 0,0 1 0,0-1 0,0 1 0,0-1 0,0 1 0,0-1 0,-1 0 0,1 1 0,0-1 0,0 1 0,0-1 0,-1 0 0,1 1 0,0-1 0,-1 1 0,1-1 0,0 0 0,-1 0-1,1 1 1,-9 11-51,-1-1 0,0 0 0,-20 16 0,-42 28 124,20-16-33,-213 184 467,-7 6 979,191-172-1001,42-32 174,30-19-293,14-13-137,-2 3-157,57-76 63,-29 40-84,2 2 0,58-54 1,89-59 136,-168 141-181,134-115 46,-4 4-162,-95 83-148,57-32 1,-96 64 201,15-7-81,-22 13 111,0-1 0,0 1 0,0-1 0,0 1 1,0-1-1,0 1 0,0 0 0,0 0 0,0-1 0,0 1 0,0 0 1,0 0-1,1 0 0,-1 0 0,0 0 0,1 1 0,-1-1 24,-1 0-1,0 1 1,0-1-1,0 0 1,1 0-1,-1 1 1,0-1-1,0 0 1,0 0-1,0 1 1,0-1-1,0 0 1,1 1-1,-1-1 1,0 0-1,0 1 1,0-1-1,0 0 1,0 0-1,0 1 1,0-1-1,0 0 1,0 1-1,-1-1 1,1 0-1,0 1 1,0-1-1,0 0 1,0 0-1,0 1 1,0-1-1,-1 0 1,1 1-1,0-1 1,0 0-1,-1 1 1,-4 8-24,-1-1 1,-1 1-1,0-1 1,-12 12-1,-14 17-56,-10 19 111,-66 92 658,96-129-584,4-6 26,0 0-1,1 1 1,-8 19-1,16-33-112,0 0-1,0 0 1,0 0-1,0 0 1,0 0-1,0 0 1,-1 0 0,1 1-1,0-1 1,0 0-1,0 0 1,0 0-1,0 0 1,0 0 0,0 0-1,0 1 1,0-1-1,0 0 1,0 0-1,0 0 1,0 0 0,0 0-1,0 1 1,0-1-1,0 0 1,0 0-1,0 0 1,0 0 0,0 0-1,0 1 1,0-1-1,0 0 1,0 0-1,0 0 1,0 0 0,0 0-1,0 1 1,0-1-1,0 0 1,0 0-1,1 0 1,-1 0 0,0 0-1,0 0 1,0 1-1,7-7 186,7-12-67,-10 12-119,0 1 0,1 0 0,0 0 0,7-6-1,3-2-500,-15 23-476,-1-2 890,-1 1 1,-1-1-1,0 1 1,0-1-1,0 0 1,-1 0-1,-5 7 1,-4 12 33,-7 13 149,11-25 99,2 0 0,0 1 0,0 1 0,-3 17 0,10-34-197,0 0 0,0 0 1,-1 0-1,1 0 0,0 1 0,0-1 1,0 0-1,0 0 0,0 0 0,0 0 1,0 0-1,0 1 0,0-1 0,0 0 0,0 0 1,0 0-1,0 0 0,0 0 0,0 1 1,0-1-1,0 0 0,0 0 0,0 0 1,0 0-1,0 0 0,0 1 0,0-1 0,1 0 1,-1 0-1,0 0 0,0 0 0,0 0 1,0 0-1,0 0 0,0 1 0,0-1 1,0 0-1,1 0 0,-1 0 0,0 0 1,0 0-1,0 0 0,0 0 0,1 0 0,6-4 268,10-11 5,-2-2-81,17-25 0,12-15 43,-24 36-204,2 0 1,0 2-1,1 0 1,27-16 0,-12 12-106,81-36 0,-88 45-39,-10 5 17,34-11 1,-43 18 73,-12 2 13,0 0-1,0 0 1,0 1-1,1-1 1,-1 0-1,0 0 1,0 0-1,0 0 1,0 0-1,0 0 1,0 0-1,0 0 1,0 0 0,0 1-1,0-1 1,0 0-1,1 0 1,-1 0-1,0 0 1,0 0-1,0 0 1,0 1-1,0-1 1,0 0-1,0 0 1,0 0 0,0 0-1,0 0 1,0 0-1,0 1 1,0-1-1,0 0 1,-1 0-1,1 0 1,0 0-1,0 0 1,0 0-1,0 0 1,0 1 0,0-1-1,0 0 1,0 0-1,0 0 1,-17 17-83,-20 14 183,1 1 0,2 2-1,1 1 1,2 2 0,-44 66 0,10-10 312,53-77-49,13-18-163,20-29 161,1 3-281,1 1 0,1 1 1,1 1-1,56-43 0,-25 28-383,100-53 0,-132 79 203,-20 11 40,1-1 1,0 1-1,1 1 0,-1-1 1,0 1-1,11-3 1,-10 5-49,-5 3 31,-10 8-36,-312 342 147,251-270 922,67-78-844,5-5-35,9-5 60,3-4-66,-1-1 0,22-21 0,-15 12-41,33-28-7,255-209-85,-279 236-120,14-11-73,1 2 0,68-31 1,-110 59 130,-4 4 55,-8 5-42,-22 18 78,1 1 0,-40 45 0,21-21 188,-216 194 692,208-194-708,-6 3 28,53-41-109,11-13-55,0 0 1,0 1 0,0-1 0,-1 0-1,1 0 1,0 0 0,0 0 0,0 1-1,0-1 1,0 0 0,0 0 0,0 0-1,0 1 1,0-1 0,0 0 0,0 0-1,0 1 1,0-1 0,0 0 0,0 0-1,0 0 1,0 1 0,0-1 0,0 0 0,0 0-1,0 0 1,0 0 0,1 1 0,-1-1-1,0 0 1,0 0 0,0 1 0,2-1 4,0 0 0,-1 0 0,1 0 1,-1 1-1,1-2 0,0 1 1,-1 0-1,1 0 0,-1 0 0,1-1 1,-1 1-1,1-1 0,-1 1 1,3-2-1,14-6 18,1 0 1,-2-1-1,1-2 1,-2 1-1,1-2 1,20-18-1,84-93 70,-44 42-178,78-53-561,-140 118 640,-15 16 5,0 0 0,0 0 0,0 0 1,1 0-1,-1-1 0,0 1 1,0 0-1,0 0 0,0-1 0,0 1 1,0 0-1,1 0 0,-1-1 1,0 1-1,0 0 0,0 0 0,0-1 1,0 1-1,0 0 0,0 0 0,0-1 1,0 1-1,0 0 0,0 0 1,0-1-1,-1 1 0,1 0 0,0 0 1,0-1-1,0 1 0,0 0 1,0 0-1,0 0 0,-1-1 0,-9-1 37,-13 4 66,-26 8-59,-278 63 456,318-70-490,-21 5 71,28-8-77,1 0 0,0 1 0,-1-1-1,1 0 1,0 0 0,-1 0-1,1 0 1,-1 0 0,1 0 0,0-1-1,-1 1 1,1 0 0,0-1-1,0 1 1,-1-1 0,-1 0 0,3 1-5,0-1 1,-1 1-1,1 0 1,0 0-1,0-1 1,0 1 0,0 0-1,0 0 1,0 0-1,0-1 1,-1 1-1,1 0 1,0 0 0,0-1-1,0 1 1,0 0-1,0 0 1,0-1-1,0 1 1,0 0-1,0 0 1,1-1 0,-1 1-1,0 0 1,0 0-1,0-1 1,0 1-1,0 0 1,0 0 0,0 0-1,1-1 1,-1 1-1,0 0 1,0 0-1,0 0 1,1-1 0,5-5-37,0 0 0,1 1 0,-1 0 0,1 0 0,1 0 0,-1 1 1,1 0-1,13-5 0,-6 2 11,116-58-166,56-26-592,-148 76 736,-32 12 59,-8 5-73,-14 7-47,-3 0 79,0-1-1,-1-1 0,-27 7 1,-62 10 141,59-15-73,-24 7 63,-140 52 1,245-76-195,-15 5 116,46-7-131,1 2-1,88 1 1,-131 7 16,33 4 0,-47-3 121,1 1 0,-1 0 0,0 0 0,0 0 0,0 1 0,-1-1 0,13 9 0,-16-10-19,-1 1-1,0 1 1,0-1 0,0 0-1,0 0 1,0 1 0,0 0 0,-1-1-1,1 1 1,-1 0 0,0-1-1,1 1 1,-1 0 0,-1 0 0,1 0-1,0 0 1,-1 0 0,1 0-1,-1 6 1,0 5 12,-1 0 0,-1-1 0,-3 16 0,3-17 32,-1 7-3,-2 13 115,-12 38 1,22-81 48,0 1-1,1-1 1,10-13 0,-5 8-200,2 1 0,0 0 1,1 1-1,0 1 1,1 0-1,1 1 0,32-20 1,-9 11-267,0 2 0,64-23 0,-31 23-133,-82 31 0,-4 1 286,-20 15 0,18-17 116,-16 16 0,11-5-60,0 0-1,1 2 0,1 0 1,-28 48-1,45-68 33,1 0 0,-1-1-1,1 1 1,0 0 0,0 0 0,0 0 0,0 6-1,1-9 17,0 0 0,0 1 0,0-1-1,0 0 1,0 0 0,0 0-1,0 0 1,0 0 0,1 0-1,-1 0 1,0 0 0,1 0-1,-1 0 1,0 0 0,1 0 0,0 0-1,-1-1 1,1 1 0,-1 0-1,1 0 1,0 0 0,0-1-1,-1 1 1,1 0 0,0-1-1,0 1 1,0-1 0,0 1-1,0-1 1,0 1 0,0-1 0,0 1-1,1-1 1,3 1 21,1-1 1,-1 1 0,1-2-1,-1 1 1,1 0-1,-1-1 1,0 0-1,11-3 1,1-2 51,24-11-1,2-7-81,-1-1-1,-2-1 0,39-34 1,-30 21 15,66-37 1,168-74-184,-275 146 204,0 0-1,0-1 1,-1 0 0,0-1-1,1 0 1,-2 0-1,1 0 1,7-10 0,-14 16-37,1-1 1,-1 0 0,1 0-1,-1 1 1,0-1 0,1 0 0,-1 0-1,0 0 1,1 0 0,-1 1-1,0-1 1,0 0 0,0 0 0,0 0-1,0 0 1,0 0 0,0 0-1,0 0 1,0 1 0,0-1-1,-1 0 1,1 0 0,0 0 0,-1-1-1,0 0-11,-1 0 0,1 0 0,-1 1-1,1-1 1,-1 1 0,1-1 0,-1 1 0,0-1-1,-3-1 1,-2-1-13,0 1-1,0-1 1,0 2-1,0-1 1,-8-1-1,4 2-59,0 1 0,-14 0-1,15 1 116,0 0 0,0-1 0,-15-3-1,22 3-3,0 0 0,0 0 0,0-1 0,0 1 0,0-1 0,0 1 0,0-1 0,0 0 0,1 0 0,-1 0 0,0-1 0,1 1 0,0 0 0,-3-5 0,1 1-15,0 0-1,1-1 1,0 0-1,0 1 1,1-1 0,0 0-1,0 0 1,-2-14-1,2-5-25,1-29-1,1 51 25,0 2-52,0-1 1,0 0-1,0 0 0,-1 0 0,1 1 0,-1-1 0,1 0 0,-1 1 0,-1-5 1,2 7 38,0 0 0,0 0-1,0 0 1,0 0 0,0 0 0,0 0 0,0-1 0,0 1 0,-1 0 0,1 0 0,0 0 0,0 0 0,0 0 0,0 0 0,0 0 0,0-1 0,0 1 0,0 0 0,0 0 0,-1 0 0,1 0 0,0 0 0,0 0 0,0 0 0,0 0 0,0 0 0,0 0-1,-1 0 1,1 0 0,0 0 0,0 0 0,0 0 0,0 0 0,0 0 0,0 0 0,-1 0 0,1 0 0,0 0 0,0 0 0,0 0 0,0 0 0,0 0 0,-1 0 0,1 0 0,0 0 0,0 0 0,0 0 0,0 0 0,0 0 0,0 0 0,-5 9-153,4-6 113,-13 35-229,-13 57 0,0 3 151,11-49 153,-30 85 221,2-15 217,-20 49 199,62-165-646,1 1 0,0-1-1,1 0 1,-1 0 0,0 1 0,1-1 0,0 4 0,0-7-16,-1 0 1,1 1-1,0-1 1,1 0-1,-1 1 1,0-1 0,0 0-1,0 0 1,0 1-1,0-1 1,0 0-1,0 1 1,0-1-1,0 0 1,1 0 0,-1 1-1,0-1 1,0 0-1,0 0 1,0 1-1,1-1 1,-1 0-1,0 0 1,0 0 0,1 0-1,-1 1 1,0-1-1,0 0 1,1 0-1,-1 0 1,1 0 0,0 0 0,0 0 0,0-1 0,0 1 0,0 0 0,0 0 0,-1-1 0,1 1 0,0-1 0,0 1 0,0-1 0,-1 1 0,1-1 0,0 0 0,0 0 0,16-16-60,-1-1 0,16-23 0,-19 24 7,1 0 1,0 1-1,19-16 1,-9 13 20,1 1 0,1 1 0,43-21 0,-66 36-24,1 0 1,0 1-1,-1 0 1,8-2-1,-11 3 56,0 0-1,1 0 1,-1 0-1,1 0 0,-1 0 1,1 0-1,-1 0 1,1 0-1,-1 0 0,1 0 1,-1 0-1,1 0 1,-1 0-1,0 0 0,1 0 1,-1 1-1,1-1 1,-1 0-1,0 0 0,1 1 1,-1-1-1,1 0 1,-1 0-1,0 1 0,1-1 1,-1 1-1,0-1 1,0 0-1,1 1 0,-1-1 1,0 0-1,0 1 1,0-1-1,1 1 0,-1-1 1,0 1-1,0-1 1,0 1-1,0-1 0,0 0 1,0 1-1,0-1 1,0 1-1,0-1 0,0 1 1,0-1-1,0 1 1,0 0-1,-1 4 46,-1 0-1,1 1 1,-1-1-1,0 0 1,-1 0-1,-3 7 1,-1 2 27,0 0-7,-123 263 966,129-276-995,4-1-16,5-5-13,0 1 0,-1-1 0,1 0 0,8-8 0,-10 8 3,200-152 242,-139 109-303,155-95-402,-208 135 425,23-10-42,-37 18 57,1-1 1,-1 1-1,1 0 0,-1 0 1,0 0-1,1-1 1,-1 1-1,1 0 1,-1 0-1,1 0 1,-1 0-1,1 0 1,-1 0-1,0 0 1,1 0-1,-1 0 1,1 0-1,-1 0 1,1 1-1,-1-1 1,1 0-1,-1 0 1,1 1-1,-1-1 1,0 1 0,0-1 0,0 1 0,0 0 0,0-1 0,0 1 0,0-1 0,0 1 0,-1 0 0,1-1 0,0 1 0,0-1 0,-1 1 0,1-1-1,0 1 1,0-1 0,-1 1 0,1-1 0,-1 1 0,1 0 0,-12 15-43,-1 0 0,0-1 0,-22 19 0,30-29 47,-247 203 53,199-167 9,-65 47 542,-142 78 0,250-160-510,-45 23 481,59-31-572,0-1 1,0 1-1,0-1 0,0 0 0,5-6 0,2 0 12,94-89 106,135-102 82,16 12-286,-200 148-89,108-55 0,-139 84-283,-17 10 219,-7 4 110,-10 11-16,9-14 145,-348 432 316,344-428-298,-3 4 1,0-1 0,1 1 0,-1 0-1,-5 12 1,11-19-16,1 0 0,-1 0-1,1-1 1,0 1 0,0 0 0,-1 0-1,1-1 1,0 1 0,0 0 0,0 0-1,0 0 1,0 0 0,0-1 0,0 1-1,0 0 1,0 0 0,0 1 0,1-2 4,-1 1 1,0-1 0,0 1-1,1-1 1,-1 0 0,0 1-1,1-1 1,-1 0 0,1 1-1,-1-1 1,0 0 0,1 0-1,-1 1 1,1-1 0,-1 0-1,1 0 1,-1 0 0,1 1-1,-1-1 1,1 0 0,0 0 0,2 0 16,1 0 1,-1 0 0,1 0-1,-1-1 1,1 1 0,-1-1 0,5-1-1,2-2 0,-1 0-1,0 0 1,0 0 0,-1-1-1,1-1 1,-1 0-1,0 0 1,8-7-1,55-64-11,-35 37-33,9-8-276,3 2-1,2 3 0,62-43 1,-94 76-232,-25 23-85,1-2 650,-49 88-275,-21 35 838,-31 34 602,105-163-1165,-1-1 1,1 1-1,0 0 1,-1 10 273,3-14-296,0-1-6,0 0 0,0 0 0,0 0 0,0 0 0,0 0-1,0 0 1,0 0 0,0 0 0,0 0 0,9-5 99,0-1 0,-1 1 0,1-2 1,-1 0-1,10-11 0,0 1-60,325-266 18,-284 239-183,122-78-456,-175 119 534,-3 1 11,0 0 0,0 0 0,0 1 0,0-1 0,1 1 0,-1-1 1,0 1-1,1 0 0,-1 1 0,0-1 0,5 0 0,-8 1 22,1 0 0,-1 0 0,0 0-1,1 0 1,-1 0 0,0 1 0,1-1 0,-1 0-1,1 0 1,-1 0 0,0 0 0,1 0 0,-1 1-1,0-1 1,0 0 0,1 0 0,-1 1 0,0-1-1,1 0 1,-1 1 0,0-1 0,0 0 0,0 0-1,1 1 1,-1-1 0,0 0 0,0 1-1,0-1 1,0 1 0,0-1 0,0 0 0,1 1-1,-1-1 1,0 0 0,0 1 0,0-1 0,0 1-1,-6 18-100,-6 5 103,-2 0 0,0 0 1,-1-2-1,-21 24 0,3-8 63,-52 45 0,-90 67 764,55-49-186,110-91-237,20-16-101,7-4-288,15-9 12,0-2 0,45-39 0,50-59-52,-76 68-145,111-83 0,-94 90-311,3 2 0,114-48 0,-169 86 85,-14 5 176,-7 5 49,-3 0 189,-15 10-6,2 0 1,0 2-1,-28 31 0,-52 79-22,61-73 363,-64 66-1,33-47 225,84-91-458,-1 0 0,17-33-1,12-18-194,-24 46 68,0 1 0,1 0 0,1 1 1,1 2-1,27-21 0,118-70-363,-107 73 106,-37 23 189,-9 5-20,1-1-1,0 2 0,1 0 0,0 0 0,20-6 1,-22 12-194,-13 1 286,1 1 1,0-1-1,0 1 0,0-1 1,-1 1-1,1-1 1,0 1-1,0-1 0,-1 1 1,1-1-1,0 0 0,-1 1 1,1-1-1,-1 1 0,1-1 1,-1 0-1,1 0 0,0 1 1,-1-1-1,1 0 1,-1 0-1,0 1 0,-31 23-5,2 1-1,0 1 1,-33 41-1,-69 98 662,130-162-627,-96 114 544,-31 46 154,127-161-681,1 0 1,0 0-1,0 0 1,-1 0-1,1 0 1,1 1-1,-1-1 0,0 0 1,0 4-1,1-6-31,0 0 1,0 0-1,0 0 0,0 1 0,0-1 0,0 0 0,0 0 0,0 0 0,0 0 0,0 1 0,0-1 1,0 0-1,0 0 0,0 0 0,1 0 0,-1 1 0,0-1 0,0 0 0,0 0 0,0 0 1,0 0-1,0 0 0,1 0 0,-1 1 0,0-1 0,0 0 0,0 0 0,0 0 0,0 0 1,1 0-1,-1 0 0,0 0 0,0 0 0,0 0 0,1 0 0,-1 0 0,0 0 0,0 0 1,0 0-1,15-6 55,7-7-53,-5 2-136,32-15 1,-5 8-400,55-15 0,-76 30 420,-13 5 10,-10-2 91,0 1-1,0-1 1,0 0-1,0 0 1,1 1-1,-1-1 1,0 0-1,0 0 1,0 1-1,0-1 1,0 0-1,0 1 1,0-1-1,0 0 1,0 0-1,0 1 1,0-1-1,0 0 0,0 1 1,0-1-1,0 0 1,0 0-1,0 1 1,0-1-1,0 0 1,0 0-1,0 1 1,-1-1-1,1 0 1,0 0-1,0 1 1,-1-1-1,-7 12-10,-1-1-1,-1 0 1,0-1-1,0 0 1,-20 14-1,10-8-78,-16 15 274,-1-2 0,-1-2 0,-2-1 0,-70 33 1,97-54-76,1 0 0,-23 5 0,30-9-88,0 0 0,0 0 0,0-1 1,-1 0-1,1 0 0,0 0 0,0 0 0,-1-1 0,-7-2 1,11 3-58,1-1 0,-1 1 0,1-1 0,0 0 1,-1 1-1,1-1 0,0 0 0,-1 0 1,1 0-1,0 0 0,0 0 0,0 0 1,0 0-1,0 0 0,0 0 0,0-1 0,0 1 1,0 0-1,1-1 0,-1 1 0,0 0 1,1-1-1,-1 1 0,1-1 0,0 1 0,0-1 1,-1-2-1,1-2-87,0-1 1,1 0 0,0 1-1,0-1 1,3-7-1,1-17-55,-5 30 181,1 0 1,-1 0 0,-1 0 0,1 0-1,0 0 1,0 0 0,0 0-1,-1 0 1,1 0 0,0 0 0,-1 0-1,1 0 1,-1 0 0,1 0 0,-1 1-1,1-1 1,-1 0 0,0 0-1,1 0 1,-1 1 0,0-1 0,0 0-1,-1 0 1,0 0-37,-1 0-1,1 0 1,-1 0 0,0 0-1,1 1 1,-6-1 0,2 0-138,28 3 381,0 0 1,0-2-1,0 0 0,0-1 1,0-2-1,0 0 0,25-7 1,139-49 350,-136 42-495,25-11-40,-1-2 0,-1-4 0,-2-3 1,79-55-1,-113 70 24,-46 34-75,-2-1 23,0-1 0,-1-1 1,0 0-1,0 0 0,-1-1 0,-19 8 1,-90 35-72,64-29 82,-21 13 29,-21 7 66,94-39-74,0-1 1,0 0-1,0-1 1,0 0-1,-1 0 1,1 0-1,0 0 1,0-1-1,-11-1 1,16 1-30,1 0 0,-1 0 0,1 0 0,-1-1 0,1 1 0,-1 0 0,1-1 0,-1 1 0,1 0 0,-1-1 0,1 1 1,-1-1-1,1 1 0,-1 0 0,1-1 0,0 1 0,-1-1 0,1 1 0,0-1 0,-1 0 0,1 1 0,0-1 0,0 1 0,0-1 1,-1 1-1,1-1 0,0 0 0,0 1 0,0-1 0,0 1 0,0-1 0,0 0 0,0 1 0,0-1 0,0 1 0,1-2 1,0-1-30,-1 1 0,1-1 1,0 1-1,0-1 0,0 1 1,1-1-1,1-2 1,83-106-265,-49 66 320,-1 1-50,28-36 263,-53 65-195,-1-1 1,-1 0-1,11-24 1,-19 37-40,1 0 1,-1 0-1,-1-1 1,1 1 0,0 0-1,-1-1 1,1 1-1,-1 0 1,0-1-1,0 1 1,-1 0-1,1-1 1,-1 1-1,1 0 1,-1-1-1,0 1 1,0 0-1,-1 0 1,1 0 0,-1 0-1,1 0 1,-1 0-1,0 0 1,0 1-1,0-1 1,0 0-1,-1 1 1,1 0-1,-5-4 1,-5-2-46,-1 0-1,-1 1 1,1 0 0,-1 1-1,0 0 1,0 2 0,-1-1-1,1 2 1,-1 0 0,0 0-1,0 2 1,0 0 0,-29 1-1,34 2-24,0 1-1,0-1 1,0 2-1,0-1 0,1 1 1,-18 11-1,-17 6-5,-153 59 332,141-54-175,41-17-95,-1-2-1,-32 12 0,45-19 30,0 1 0,0-1-1,0 0 1,0 0 0,-1 0 0,1 0 0,0 0 0,-5-2 0,-14 0-2117</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3:12.704"/>
    </inkml:context>
    <inkml:brush xml:id="br0">
      <inkml:brushProperty name="width" value="0.1" units="cm"/>
      <inkml:brushProperty name="height" value="0.1" units="cm"/>
      <inkml:brushProperty name="color" value="#66CC00"/>
    </inkml:brush>
  </inkml:definitions>
  <inkml:trace contextRef="#ctx0" brushRef="#br0">6 13 5056,'-5'-10'1534,"5"7"-583,5 6 46,33 34 2145,-11-10-2161,-12-13-528,48 48 1061,-54-53-1357,-1 1 0,0 0 0,-1 0 0,11 21 0,17 53 1064,-34-72-2039</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3:13.734"/>
    </inkml:context>
    <inkml:brush xml:id="br0">
      <inkml:brushProperty name="width" value="0.1" units="cm"/>
      <inkml:brushProperty name="height" value="0.1" units="cm"/>
      <inkml:brushProperty name="color" value="#66CC00"/>
    </inkml:brush>
  </inkml:definitions>
  <inkml:trace contextRef="#ctx0" brushRef="#br0">283 4 2720,'2'-1'423,"-2"1"-342,0 0 0,0-1 1,0 1-1,1 0 0,-1 0 0,0 0 1,0-1-1,1 1 0,-1 0 0,0 0 1,0 0-1,1 0 0,-1 0 1,0 0-1,1-1 0,-1 1 0,0 0 1,0 0-1,1 0 0,-1 0 0,0 0 1,1 0-1,-1 0 0,0 0 0,0 0 1,1 1-1,-1-1 0,0 0 1,1 0-1,-1 0 0,0 0 0,0 0 1,1 0-1,-1 0 0,0 1 0,0-1 1,1 0-1,-1 0 0,0 0 0,0 1 1,0-1-1,1 0 0,-1 0 1,0 1-1,-3 1 420,-1 1-1,1-1 1,-1 0 0,1 0 0,-1-1 0,0 1-1,-4 0 1,1 1-262,-47 18 916,-33 13-460,76-28-689,0 0-1,0 0 0,1 1 1,0 0-1,-15 15 1,20-17 3,0 0 0,1 1 0,-1 0 0,1 0 0,-5 9 0,8-13 14,1-1 1,-1 1 0,0-1 0,1 1 0,0-1 0,-1 1 0,1 0-1,0-1 1,0 1 0,0 0 0,0-1 0,0 1 0,0 2 0,1-3 8,-1 0 0,1 0 0,-1 0 1,1 0-1,-1 0 0,1 0 1,0 0-1,-1 0 0,1-1 1,0 1-1,0 0 0,-1 0 1,1-1-1,0 1 0,0 0 0,0-1 1,0 1-1,0-1 0,0 1 1,0-1-1,2 1 0,2 0 38,-1 0-1,1-1 1,-1 1 0,1-1-1,0 0 1,-1 0-1,1-1 1,-1 1-1,1-1 1,-1 0 0,1 0-1,-1-1 1,0 1-1,8-5 1,7-3 293,33-24 1,-43 28-284,20-19 14,-22 18-311,0 0 1,0 1 0,1 0 0,16-9 0,-23 14 173,0-1-1,0 1 1,0 0 0,-1 0-1,1 0 1,0 0 0,0 0-1,0 0 1,0 0 0,0 0-1,0 0 1,0 0 0,0 1-1,0-1 1,0 0-1,0 0 1,-1 1 0,1-1-1,0 1 1,0-1 0,0 1-1,-1-1 1,1 1 0,0-1-1,1 2 1,16 23 926,-8-10-601,8 9 83,12 13 128,-27-34-350,0 0 0,-1-1 0,1 1 0,1-1 0,-1 0 0,0 0 0,0 0 0,1 0 0,-1-1 0,5 2 0,-7-3-267,0 0-1,0 0 1,0 1-1,0-1 0,0 0 1,0 0-1,0-1 0,-1 1 1,1 0-1,0 0 0,0 0 1,0-1-1,0 1 1,0 0-1,0-1 0,0 1 1,0-1-1,1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3:14.576"/>
    </inkml:context>
    <inkml:brush xml:id="br0">
      <inkml:brushProperty name="width" value="0.1" units="cm"/>
      <inkml:brushProperty name="height" value="0.1" units="cm"/>
      <inkml:brushProperty name="color" value="#66CC00"/>
    </inkml:brush>
  </inkml:definitions>
  <inkml:trace contextRef="#ctx0" brushRef="#br0">277 0 3072,'-50'0'7625,"-26"0"-4861,70 0-2749,0 0 0,0 1-1,0 0 1,0 0 0,0 1 0,0-1-1,0 1 1,0 0 0,0 1 0,1 0 0,-1-1-1,1 2 1,-1-1 0,1 1 0,1-1 0,-1 2-1,0-1 1,1 0 0,0 1 0,0 0 0,0 0-1,1 0 1,-1 0 0,1 0 0,1 1 0,-1 0-1,1-1 1,0 1 0,0 0 0,-1 7 0,-1 13-4,1 0 0,1 0 0,2 38-1,14 78 210,1 18 45,-15-135-226,1 274 418,-15-125 407,14-137 1013,14-38-1803,167-32-319,-161 31 185,24 2-1,-26 0 279,30-2 0,-45 1-174,-3 1-120,1 0 0,-1 0 0,0 1 0,0-1 0,1 0 1,-1 0-1,0 0 0,0 0 0,1 0 0,-1-1 1,0 1-1,0 0 0,0 0 0,1 0 0,-1 0 0,0 0 1,0 0-1,1 0 0,-1 0 0,0 0 0,0-1 1,0 1-1,0 0 0,1-1-303,-1 1 303,1 0 0,-1 0 0,0-1 1,0 1-1,0 0 0,0 0 0,0 0 0,0-1 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3:17.340"/>
    </inkml:context>
    <inkml:brush xml:id="br0">
      <inkml:brushProperty name="width" value="0.1" units="cm"/>
      <inkml:brushProperty name="height" value="0.1" units="cm"/>
      <inkml:brushProperty name="color" value="#66CC00"/>
    </inkml:brush>
  </inkml:definitions>
  <inkml:trace contextRef="#ctx0" brushRef="#br0">7 395 2912,'-6'-13'1393,"6"9"-145,2 10 1097,50 127-1139,-49-124-1022,0 0 0,0-1 1,1 0-1,0 0 0,1 0 0,-1 0 1,2 0-1,10 12 0,-16-20-142,1 1-1,-1-1 0,1 1 1,-1-1-1,1 1 1,-1-1-1,1 0 0,-1 1 1,1-1-1,-1 0 0,1 0 1,0 1-1,-1-1 1,1 0-1,-1 0 0,1 0 1,0 0-1,-1 0 0,1 0 1,0 0-1,-1 0 1,1 0-1,-1 0 0,1 0 1,0 0-1,-1 0 0,1 0 1,-1-1-1,1 1 1,0 0-1,-1 0 0,1-1 1,-1 1-1,1 0 0,-1-1 1,1 1-1,-1-1 1,1 1-1,-1 0 0,0-1 1,1 1-1,0-2 0,0 0 49,0 0-1,0 0 0,0 0 0,0 0 0,0 0 0,0-1 0,-1 1 0,1 0 0,-1-1 0,1 1 0,-1-5 0,-2-41 29,-1 0 0,-12-53 0,-32-95-322,34 159 98,10 30-21,0 0 1,0 0 0,1 0 0,0-1 0,0 1 0,1 0 0,0-1 0,0 1 0,1-1-1,0-14 1,1 21 92,-1 0-1,1-1 1,0 1-1,-1 0 0,1 0 1,0-1-1,0 1 1,-1 0-1,1 0 0,0 0 1,0 0-1,0 0 1,0 0-1,1 1 0,-1-1 1,0 0-1,0 0 1,0 1-1,1-1 1,-1 1-1,0-1 0,1 1 1,-1-1-1,2 1 1,6-2 226,0 1 1,16-1 0,-13 2-83,155-3 1201,-92 5-867,2-2 132,119-3 1029,-192 2-1453,1 1 0,0-1 0,-1 0 0,1-1 0,6-2 0,-7 3 206,1-2-252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3:18.130"/>
    </inkml:context>
    <inkml:brush xml:id="br0">
      <inkml:brushProperty name="width" value="0.1" units="cm"/>
      <inkml:brushProperty name="height" value="0.1" units="cm"/>
      <inkml:brushProperty name="color" value="#66CC00"/>
    </inkml:brush>
  </inkml:definitions>
  <inkml:trace contextRef="#ctx0" brushRef="#br0">69 0 3136,'-3'1'480,"0"-1"0,1 1 0,-1 0 0,1 0 0,-1 0 0,0 1 0,1-1 0,0 0 0,-1 1 0,-2 2 0,0-2 1447,4-3-1856,4 1 133,-3 0 42,9 3-44,-6-1-70,1 0 0,-1 1 0,1-1 0,-1 1 0,0-1 0,1 1-1,-2 0 1,6 6 0,-3-3 13,-1-1-1,1 0 1,7 5 0,-5-6-123,-1 0 0,1-1 1,11 5-1,-13-7 13,-1 0-1,0 1 1,0-1 0,0 1-1,0 0 1,-1 1-1,1-1 1,0 1-1,-1-1 1,0 1-1,0 0 1,1 0-1,-2 1 1,6 6 0,-6-8 19,-1 1 0,1 1 0,-1-1 0,1 0 0,-1 0 0,0 0 0,0 1 0,0-1 0,-1 0 0,1 1 0,-1-1 0,0 1 0,0-1 1,0 1-1,0-1 0,-1 0 0,1 1 0,-1-1 0,0 0 0,0 1 0,0-1 0,-1 0 0,1 0 0,-1 0 0,1 0 0,-1 0 0,0 0 0,-3 3 1,-7 6 58,-1-1 0,0 0 0,0 0 0,-24 12 0,6-2-156,30-20 44,0-1-1,0 0 0,0 1 1,1 0-1,-1-1 0,0 1 0,1-1 1,-1 1-1,0 0 0,1-1 1,-1 1-1,1 0 0,-1 0 1,1 0-1,0-1 0,-1 1 1,1 0-1,0 0 0,-1 2 1,1-3-1,0 1-1,0 0 1,1-1 0,-1 1 0,0 0-1,0-1 1,1 1 0,-1-1 0,0 1-1,1 0 1,-1-1 0,1 1 0,-1-1-1,1 1 1,-1-1 0,1 1 0,-1-1-1,1 1 1,0 0 0,5 2 0,0 0 1,0-1-1,0 1 1,9 1-1,-8-2 12,96 31-412,-101-33 422,0 1-1,0 0 1,0 0-1,-1 0 1,1 0-1,-1 1 1,1-1-1,-1 0 1,3 3-1,-4-4 2,0 1 0,1-1 0,-1 0-1,0 1 1,0-1 0,1 0 0,-1 1-1,0-1 1,0 1 0,0-1-1,0 0 1,1 1 0,-1-1 0,0 1-1,0-1 1,0 0 0,0 1 0,0-1-1,0 1 1,0-1 0,0 1 0,0-1-1,-1 0 1,1 1 0,0-1-1,0 1 1,0-1 0,0 0 0,0 1-1,-1-1 1,1 0 0,0 1 0,0-1-1,-1 0 1,1 1 0,0-1 0,-1 0-1,1 1 1,0-1 0,-1 0-1,1 0 1,0 1 0,-1-1 0,1 0-1,0 0 1,-1 0 0,1 0 0,-1 0-1,1 1 1,-1-1 0,1 0-1,-7 2 59,1 0 0,0 0-1,-1 0 1,1-1-1,-1 0 1,0 0 0,1-1-1,-8 0 1,-88 5 9,95-5-840,-23 1-2471,28-1 2623,0 1 1,0-1-1,0 1 1,0-1-1,0 1 1,1 0-1,-1 0 1,-2 1-1,-5 9-2388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3:18.568"/>
    </inkml:context>
    <inkml:brush xml:id="br0">
      <inkml:brushProperty name="width" value="0.1" units="cm"/>
      <inkml:brushProperty name="height" value="0.1" units="cm"/>
      <inkml:brushProperty name="color" value="#66CC00"/>
    </inkml:brush>
  </inkml:definitions>
  <inkml:trace contextRef="#ctx0" brushRef="#br0">0 107 4480,'23'-8'4984,"47"-12"-3691,46-5-506,233-20-1,-315 42-711,28-2 221,-19 7-3691,-30 1 1545</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3:19.048"/>
    </inkml:context>
    <inkml:brush xml:id="br0">
      <inkml:brushProperty name="width" value="0.1" units="cm"/>
      <inkml:brushProperty name="height" value="0.1" units="cm"/>
      <inkml:brushProperty name="color" value="#66CC00"/>
    </inkml:brush>
  </inkml:definitions>
  <inkml:trace contextRef="#ctx0" brushRef="#br0">0 82 4480,'1'-1'113,"-1"0"0,0 0 1,1 0-1,-1 0 0,1 0 0,-1 0 0,1 0 1,-1 1-1,1-1 0,0 0 0,-1 0 1,1 0-1,0 1 0,0-1 0,-1 0 0,1 1 1,0-1-1,2 0 0,0-1 189,3-3 28,1 0 1,0 1-1,0 0 0,1 1 1,10-5-1,41-9 575,-54 16-848,15-4 171,1 0-1,22 0 1,-34 4-205,1 1 0,-1 0-1,0 0 1,1 1 0,-1 0 0,18 5 0,-24-5-7,0 0 0,0 0 0,-1 0 0,1 1 0,0-1 0,0 0 0,-1 1 1,1 0-1,-1 0 0,0 0 0,0 0 0,1 0 0,-1 0 0,0 0 0,-1 1 0,1-1 1,0 1-1,-1-1 0,1 1 0,-1 0 0,0 0 0,0-1 0,0 1 0,0 0 0,0 5 1,-1-3 43,0-1 0,0 1 0,0-1 0,-1 0 0,0 1 0,0-1 0,0 1 0,0-1 0,-1 0 0,0 0 0,0 0 0,0 0 0,0 0 0,0 0 1,-1-1-1,-4 6 0,-1 0 15,-1-1 0,0 0 1,-1 0-1,-12 8 1,-46 24 495,50-30-399,-45 18 516,27-13 165,37-15-850,-1 0-1,0 0 1,0 0 0,0 0 0,0 0 0,0 0-1,0 0 1,0 0 0,0 0 0,0 0 0,0 0-1,0 0 1,0 0 0,0 0 0,0 0 0,0 0-1,0 0 1,0 0 0,0 0 0,0 0 0,0 0-1,0 1 1,0-1 0,0 0 0,0 0 0,0 0-1,0 0 1,0 0 0,0 0 0,0 0 0,0 0-1,0 0 1,0 0 0,0 0 0,0 0 0,0 0-1,0 0 1,0 0 0,0 0 0,0 0 0,0 0-1,0 0 1,0 0 0,0 0 0,0 0 0,0 1-1,0-1 1,0 0 0,0 0 0,-1 0 0,1 0-1,0 0 1,9 0 52,13 0 14,275-6 662,-285 6-604,11 0-876,37-4 0,-47 2-2915,-3 5 1067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3:20.287"/>
    </inkml:context>
    <inkml:brush xml:id="br0">
      <inkml:brushProperty name="width" value="0.1" units="cm"/>
      <inkml:brushProperty name="height" value="0.1" units="cm"/>
      <inkml:brushProperty name="color" value="#66CC00"/>
    </inkml:brush>
  </inkml:definitions>
  <inkml:trace contextRef="#ctx0" brushRef="#br0">104 17 2144,'-1'-1'79,"1"0"-6,-1 1-1,-2-15 6291,3 15-6220,14 5 1713,-10-3-1743,0 1-1,0-1 1,-1 1 0,1 0-1,-1 0 1,0 0-1,0 1 1,0-1-1,0 1 1,-1 0 0,0 0-1,1 0 1,2 6-1,-1 2 102,0-1 0,0 1 0,-1 0 0,1 12 0,-3-16-67,0 0 0,-1 1 0,0-1 1,0 1-1,-1-1 0,0 1 0,0-1 0,-4 12 1,3-14-7,0-1 0,0 0 1,0 1-1,-1-1 0,0 0 1,0 0-1,-1 0 0,1-1 1,-1 1-1,0-1 0,0 0 1,-10 7-1,11-9-109,0 0-1,-1 0 1,1-1 0,-1 1-1,1-1 1,-1 0-1,0 0 1,1-1 0,-1 1-1,0-1 1,0 1-1,1-1 1,-1 0 0,0-1-1,0 1 1,-4-1-1,4 0-379,0 0 0,0 0 0,1-1 0,-1 1 0,0-1 0,-5-3 0,7 3-254,-1 0 0,1 1 0,0-1-1,1 0 1,-1 0 0,0 0 0,0 0 0,1 0 0,-1 0 0,-1-4 0,1-6-2582</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3:21.047"/>
    </inkml:context>
    <inkml:brush xml:id="br0">
      <inkml:brushProperty name="width" value="0.1" units="cm"/>
      <inkml:brushProperty name="height" value="0.1" units="cm"/>
      <inkml:brushProperty name="color" value="#66CC00"/>
    </inkml:brush>
  </inkml:definitions>
  <inkml:trace contextRef="#ctx0" brushRef="#br0">6 40 2496,'1'-6'144,"6"-22"1837,-4 22 263,-2 15 1120,-8 100-1015,1-45-1567,5 62 402,3-56-2128,-6-51-6539,3-7 4054</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3:21.409"/>
    </inkml:context>
    <inkml:brush xml:id="br0">
      <inkml:brushProperty name="width" value="0.1" units="cm"/>
      <inkml:brushProperty name="height" value="0.1" units="cm"/>
      <inkml:brushProperty name="color" value="#66CC00"/>
    </inkml:brush>
  </inkml:definitions>
  <inkml:trace contextRef="#ctx0" brushRef="#br0">0 65 7456,'3'-2'4210,"13"-4"-2460,23-5-617,30-4-760,1 3 1,1 3-1,72 0 0,-68 13-1642,-74-4 1060,7 2-947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02:50.806"/>
    </inkml:context>
    <inkml:brush xml:id="br0">
      <inkml:brushProperty name="width" value="0.35" units="cm"/>
      <inkml:brushProperty name="height" value="0.35" units="cm"/>
      <inkml:brushProperty name="color" value="#FFFFFF"/>
    </inkml:brush>
  </inkml:definitions>
  <inkml:trace contextRef="#ctx0" brushRef="#br0">735 270 2912,'-3'-2'33,"1"1"-20,1 1 0,0-1 0,0 1-1,-1-1 1,1 0 0,0 0 0,0 1 0,0-1 0,0 0 0,-1 0 0,2 0 0,-1 0 0,0 0 0,0-1 0,0 1 0,0 0 0,1 0 0,-1-1 0,0 1 0,1 0 0,-1-1 0,1-1 0,-1 3-68,1-1 0,0 1 0,0-1 1,-1 1-1,1-1 0,-7-3-766,-8-1 1400,11 4-387,-10-3 202,-1 0 0,0 1 1,0 1-1,0 0 0,-24 1 1,-14-1 572,17-3-260,0-1 1,0-1-1,1-3 0,-34-12 0,48 15-510,-1 2 0,0 0 0,0 2-1,-36-2 1,31 3-184,7 2 19,1 0-1,-24 4 0,18-1 126,6-4-196,14-1 24,10-4 0,6 2-111,0-1 1,20-4 0,-7 1-17,22-6-196,17-7-1263,65-11-1,-1 12-232,10 1-913</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3:21.753"/>
    </inkml:context>
    <inkml:brush xml:id="br0">
      <inkml:brushProperty name="width" value="0.1" units="cm"/>
      <inkml:brushProperty name="height" value="0.1" units="cm"/>
      <inkml:brushProperty name="color" value="#66CC00"/>
    </inkml:brush>
  </inkml:definitions>
  <inkml:trace contextRef="#ctx0" brushRef="#br0">0 5 4320,'58'-2'5762,"-28"0"-5071,-12 1-335,0 1 1,0 1-1,34 6 0,-47-7-326,0 1 0,0 1-1,0-1 1,0 1 0,0 0-1,0 0 1,0 1 0,-1-1-1,1 1 1,-1 0 0,0 0-1,0 0 1,0 1 0,0-1 0,0 1-1,-1 0 1,0 0 0,4 6-1,-5-5 19,1 0-1,-1 0 1,0 1-1,0-1 0,-1 1 1,0-1-1,0 1 1,0 0-1,-1 0 0,1-1 1,-1 1-1,-1 0 1,0 8-1,-1-6 32,0 0-1,-1 0 1,0 0 0,0-1-1,0 1 1,-1-1 0,0 1-1,-9 9 1,2-3 92,-1 0 0,-1-2 0,0 1 0,-1-2 1,0 0-1,0 0 0,-1-2 0,-19 10 0,-1-5 513,29-12-292,22-8-284,2 1-26,1 1 0,0 1 1,31-1-1,-19 2 106,-6-1-108,-1 2-1,1 0 0,-1 2 0,1 1 0,29 6 0,-26-2-25,6 1-2763,-12-1-4780,-9-2 3655</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3:22.283"/>
    </inkml:context>
    <inkml:brush xml:id="br0">
      <inkml:brushProperty name="width" value="0.1" units="cm"/>
      <inkml:brushProperty name="height" value="0.1" units="cm"/>
      <inkml:brushProperty name="color" value="#66CC00"/>
    </inkml:brush>
  </inkml:definitions>
  <inkml:trace contextRef="#ctx0" brushRef="#br0">275 1 2912,'0'2'6489,"0"7"-3762,1-2-2549,-1 0 1,0 1 0,-1 8-1,-4-2 77,-1 0-1,0 0 0,-1 0 1,-1-1-1,0-1 1,-12 16-1,15-21-179,-20 28 91,-1-1-1,-2-2 0,-1 0 1,-48 39-1,53-51-618</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3:23.038"/>
    </inkml:context>
    <inkml:brush xml:id="br0">
      <inkml:brushProperty name="width" value="0.1" units="cm"/>
      <inkml:brushProperty name="height" value="0.1" units="cm"/>
      <inkml:brushProperty name="color" value="#66CC00"/>
    </inkml:brush>
  </inkml:definitions>
  <inkml:trace contextRef="#ctx0" brushRef="#br0">114 27 4064,'-7'2'464,"6"-1"-368,-1-1 1,1 0-1,0 1 1,-1 0-1,1-1 0,0 1 1,0 0-1,-1 0 0,1-1 1,0 1-1,0 0 0,0 0 1,-2 2-1,-61 82 4976,61-80-4984,0 1 0,0-1 1,0 1-1,1-1 0,0 1 0,0 0 0,0 0 1,1 0-1,0 0 0,0 0 0,1 0 0,0 0 1,0 0-1,0 0 0,0 1 0,1-1 0,0 0 1,4 11-1,-4-13-30,1 0 0,-1 0 0,1 0 1,0 0-1,0-1 0,0 1 0,0-1 1,1 1-1,0-1 0,-1 0 0,1 0 1,0 0-1,0 0 0,1-1 0,-1 1 1,1-1-1,-1 0 0,1 0 0,0 0 1,0 0-1,0-1 0,-1 1 0,2-1 1,-1 0-1,0 0 0,0-1 0,7 1 1,1-2 53,-1 0 0,1-1 0,-1 0 0,0 0 1,0-1-1,0-1 0,16-7 0,-11 3 137,1-1 0,-2 0 0,30-23 0,-43 30-208,1 0 0,-1 0 1,1 0-1,-1 0 0,0 0 0,0 0 1,0-1-1,0 0 0,0 1 1,0-1-1,-1 0 0,1 0 0,-1 1 1,0-1-1,0 0 0,0 0 0,0-1 1,-1 1-1,1 0 0,-1 0 1,0 0-1,0-4 0,-1-1-43,-1 0 0,0-1 1,0 1-1,-1 0 0,0 0 0,0 1 0,-1-1 1,0 1-1,-1-1 0,1 1 0,-1 1 0,-1-1 0,1 1 1,-13-12-1,12 13-49,-1 0 1,1 0-1,-1 1 0,0 0 1,0 0-1,-1 0 0,1 1 1,-1 0-1,0 0 1,1 1-1,-1 0 0,0 1 1,0-1-1,-1 2 0,-15-1 1,21 1-282,1 1 0,-1-1 0,0 1 0,1 0 1,-1 0-1,0 0 0,1 0 0,0 0 0,-1 1 0,1-1 1,0 1-1,-1-1 0,1 1 0,0 0 0,0 0 0,0 0 1,-2 4-1,-2 5-2020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3:23.815"/>
    </inkml:context>
    <inkml:brush xml:id="br0">
      <inkml:brushProperty name="width" value="0.1" units="cm"/>
      <inkml:brushProperty name="height" value="0.1" units="cm"/>
      <inkml:brushProperty name="color" value="#66CC00"/>
    </inkml:brush>
  </inkml:definitions>
  <inkml:trace contextRef="#ctx0" brushRef="#br0">18 15 4320,'-15'-6'1392,"12"5"-294,12 0 1489,11-2-1815,1 1 1,0 1-1,40 2 0,-13 0-240,-25 0-315,0 0-1,0 1 1,-1 2-1,35 8 1,-54-11-183,0 1-1,1-1 1,-1 0 0,0 1 0,0 0 0,0 0-1,-1 0 1,1 0 0,0 0 0,-1 0-1,1 1 1,-1-1 0,0 1 0,0 0-1,0 0 1,0 0 0,0 0 0,-1 0 0,1 0-1,-1 0 1,0 0 0,0 1 0,1 3-1,1 8 0,-1 0-1,-1 0 1,0 0-1,-1 16 1,-1-11-30,-4 99 11,1-63-8,4 62 1,5 43 286,4 200 91,-3-256 33,1 0 243,-7-100-538,0 0 0,-1-1 1,1 1-1,-1 0 0,0 0 0,0-1 0,-3 8 0,3-11-68,1 1 0,-1-1 0,0 1 1,0-1-1,0 1 0,0-1 0,0 0 0,0 0 0,0 0 0,-1 1 0,1-1 0,0 0 0,-1-1 0,1 1 0,0 0 1,-1 0-1,1 0 0,-1-1 0,1 1 0,-1-1 0,0 1 0,1-1 0,-1 0 0,0 0 0,1 0 0,-3 0 0,-7 0 104,-1-2-1,0 1 0,1-2 0,-1 0 0,-11-4 0,10 3-1075,1 0-1,0 1 1,-23-3 0,7 6-1119</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3:35.066"/>
    </inkml:context>
    <inkml:brush xml:id="br0">
      <inkml:brushProperty name="width" value="0.1" units="cm"/>
      <inkml:brushProperty name="height" value="0.1" units="cm"/>
      <inkml:brushProperty name="color" value="#66CC00"/>
    </inkml:brush>
  </inkml:definitions>
  <inkml:trace contextRef="#ctx0" brushRef="#br0">13 1 2144,'-13'12'8944,"27"-11"-8016,17 3-332,41 0 0,18 2-258,-71-3-297,6 0 237,-1 0 0,26-1 0,-50 6-1739</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3:43.944"/>
    </inkml:context>
    <inkml:brush xml:id="br0">
      <inkml:brushProperty name="width" value="0.1" units="cm"/>
      <inkml:brushProperty name="height" value="0.1" units="cm"/>
      <inkml:brushProperty name="color" value="#66CC00"/>
    </inkml:brush>
  </inkml:definitions>
  <inkml:trace contextRef="#ctx0" brushRef="#br0">8 33 2400,'0'0'24,"0"0"1,-1 0 0,1 0-1,0 0 1,-1-1-1,1 1 1,0 0-1,0 0 1,-1 0-1,1 0 1,0 0-1,-1 0 1,1-1 0,0 1-1,0 0 1,-1 0-1,1 0 1,0-1-1,0 1 1,-1 0-1,1 0 1,0-1-1,0 1 1,0 0 0,-1-1-1,1 1 1,0 0-1,0 0 1,0-1-1,0 1 1,0 0-1,0-1 1,0 1-1,0 0 1,0-1 0,0 1-1,0 0 1,0-1-1,0 1 1,0 0-1,0-1 1,0 1-1,0 0 1,0-1-1,0 1 1,0 0 0,1-1-1,-1 1 1,0 0-1,0 0 1,0-1-1,1 1 1,-1 0-1,0 0 1,0-1-1,0 1 1,1 0 0,-1 0-1,9-13 5030,-9 13-4967,17-1 849,87-2-595,-52 2-203,1 2 0,58 9-1,-98-9-27,44-1-2601,-54 0 1329</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3:47.170"/>
    </inkml:context>
    <inkml:brush xml:id="br0">
      <inkml:brushProperty name="width" value="0.1" units="cm"/>
      <inkml:brushProperty name="height" value="0.1" units="cm"/>
      <inkml:brushProperty name="color" value="#66CC00"/>
    </inkml:brush>
  </inkml:definitions>
  <inkml:trace contextRef="#ctx0" brushRef="#br0">276 6 1472,'-1'-1'397,"0"1"1,0-1-1,0 1 1,0-1-1,-1 1 1,1-1-1,0 1 1,0 0-1,0-1 1,0 1-1,-1 0 1,1 0-1,0 0 1,0 0-1,0 0 1,-2 0-1,-8 0-600,6 0 363,-3 0-40,0 0 1,-1 0 0,1 0 0,0 1 0,0 0-1,0 1 1,0 0 0,1 0 0,-1 0 0,-9 5-1,6 0-86,0 0 0,1 1-1,0 0 1,0 0-1,1 1 1,0 1 0,1-1-1,0 1 1,0 1-1,-8 15 1,11-18-40,1 1 0,0 0-1,0 0 1,1 1 0,0-1 0,1 1 0,-1-1-1,2 1 1,0 0 0,0 0 0,1 0-1,0 0 1,2 18 0,0-22 43,0 0 1,0-1-1,0 1 0,1-1 1,0 0-1,0 0 1,0 0-1,0 0 0,1-1 1,0 1-1,0-1 0,0 0 1,0 0-1,1 0 0,0-1 1,-1 1-1,1-1 1,1 0-1,-1-1 0,8 4 1,-9-5 8,0 1 0,-1-1 1,2 1-1,-1-1 1,0-1-1,0 1 0,0-1 1,0 1-1,0-1 0,1 0 1,-1 0-1,0-1 1,0 0-1,0 1 0,0-1 1,0-1-1,0 1 0,0 0 1,0-1-1,0 0 1,-1 0-1,1 0 0,-1 0 1,1-1-1,-1 0 0,0 1 1,0-1-1,0 0 1,3-4-1,2-3-102,-1 0 1,-1-1-1,1 0 1,-1 0-1,-1 0 1,0-1-1,-1 0 1,0 0-1,-1 0 1,0 0-1,-1 0 1,-1-1-1,0 1 1,0-1-1,-1 1 1,-2-16-1,-1-14-477,-1 38 150,1 9 241,0 10 176,2-4 85,1 0 0,0 1 0,1-1 0,0 0 0,1 0 0,0 0 1,7 18-1,1 1 516,23 42 1,-23-54-64,1 0 1,25 32-1,-36-50-565,0 0 0,0 1 0,0-1 1,0 0-1,0 0 0,0 1 0,0-1 0,1 0 0,-1 0 0,0 0 0,0 1 0,0-1 0,1 0 0,-1 0 0,0 0 1,0 0-1,1 1 0,-1-1 0,0 0 0,0 0 0,1 0 0,-1 0 0,0 0 0,0 0 0,1 0 0,-1 0 0,0 0 1,0 0-1,1 0 0,-1 0 0,0 0 0,1 0 0,-1 0 0,5-9-1823,-4 6 927,3-4-577</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3:48.513"/>
    </inkml:context>
    <inkml:brush xml:id="br0">
      <inkml:brushProperty name="width" value="0.1" units="cm"/>
      <inkml:brushProperty name="height" value="0.1" units="cm"/>
      <inkml:brushProperty name="color" value="#66CC00"/>
    </inkml:brush>
  </inkml:definitions>
  <inkml:trace contextRef="#ctx0" brushRef="#br0">383 0 2656,'-2'0'140,"1"0"0,0 0-1,0 1 1,-1-1 0,1 0 0,0 0-1,0 1 1,-1-1 0,1 1 0,0-1 0,0 1-1,0 0 1,0-1 0,0 1 0,0 0 0,-1 1-1,-8 5 1485,-19 1-152,24-5-1312,0-1 0,0 0 0,-1-1 0,1 1 0,-1-1 0,1 0 0,-1 0 0,-11 0 0,14-1-115,-111 11 1048,97-8-1045,-1 0-1,1 2 1,1 0-1,-26 10 1,40-14-48,-1 0 1,1 0 0,0 0-1,0 1 1,1-1 0,-1 0-1,0 1 1,0-1 0,0 1-1,1-1 1,-1 1 0,1 0-1,0 0 1,-1 0 0,1 0-1,0 0 1,0 0 0,0 0-1,0 0 1,0 0 0,1 0-1,-1 1 1,1-1 0,-1 0-1,1 1 1,0-1 0,0 0-1,0 0 1,0 1 0,0-1-1,1 0 1,-1 1 0,1-1-1,-1 0 1,1 0 0,0 0-1,0 1 1,0-1 0,2 2-1,13 32 17,-1 1-1,17 61 1,8 82 146,-9-36 270,5 28 38,-30-134-262,-3 0 0,-1 61 0,-5-27 418,-22 119 0,23-178-548,2-11 4,0 1 0,0-1-1,-1 1 1,1 0 0,-1-1-1,0 1 1,-1 3 0,0-4 126,3 0 23,0-2-220,0 0 218,0-1-108,18-9 119,37-17 0,-11 6 152,2-3-152,-17 8-165,-1 1 0,38-12 0,-41 15-676,-12 2-3850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3:59.813"/>
    </inkml:context>
    <inkml:brush xml:id="br0">
      <inkml:brushProperty name="width" value="0.1" units="cm"/>
      <inkml:brushProperty name="height" value="0.1" units="cm"/>
      <inkml:brushProperty name="color" value="#66CC00"/>
    </inkml:brush>
  </inkml:definitions>
  <inkml:trace contextRef="#ctx0" brushRef="#br0">3 16 1888,'-3'-2'6712,"10"-1"-5528,12-3-1656,-11 5 493,1-1-14,0 1-1,0 0 0,0 1 1,11 1-1,48 1 296,-46-2-146,31 4-1,-34 0 9,14 1 483,-32-15-3927,3 9 1883</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5:04.859"/>
    </inkml:context>
    <inkml:brush xml:id="br0">
      <inkml:brushProperty name="width" value="0.1" units="cm"/>
      <inkml:brushProperty name="height" value="0.1" units="cm"/>
      <inkml:brushProperty name="color" value="#66CC00"/>
    </inkml:brush>
  </inkml:definitions>
  <inkml:trace contextRef="#ctx0" brushRef="#br0">0 8 992,'0'0'309,"5"5"1115,2-3-1051,0-1 1,0-1-1,0 1 0,0-1 0,0 0 0,0-1 1,9-1-1,12 0 70,32-2 12,175-3 514,-219 7-965,234 7 984,-246-7-1974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02:57.943"/>
    </inkml:context>
    <inkml:brush xml:id="br0">
      <inkml:brushProperty name="width" value="0.1" units="cm"/>
      <inkml:brushProperty name="height" value="0.1" units="cm"/>
    </inkml:brush>
  </inkml:definitions>
  <inkml:trace contextRef="#ctx0" brushRef="#br0">4 756 992,'-3'-6'291,"8"8"30,-3-1-69,-2-1-237,1 0 0,-1 0 0,0 0 0,0 0-1,0 0 1,0 0 0,0 0 0,0 0 0,0 0 0,0 0 0,0 0 0,0 0 0,1 0-1,-1 0 1,0 0 0,0 0 0,0 0 0,0 0 0,0 0 0,0 0 0,0 0 0,0 0-1,0 0 1,0 0 0,0 0 0,0 0 0,1 0 0,-1 0 0,0 0 0,0 0 0,0-1-1,0 1 1,0 0 0,0 0 0,0 0 0,0 0 0,0 0 0,0 0 0,0 0 0,0 0-1,0 0 1,0 0 0,0 0 0,0-1 0,0 1 0,0 0 0,0 0 0,0 0 0,0 0 0,0 0-1,0 0 1,0 0 0,0 0 0,0 0 0,0 0 0,0 0 0,0-1 0,0 1 0,0 0-1,0 0 1,0 0 0,0 0 0,0 0 0,0 0 0,-1 0 0,1 0 0,0 0 0,0 0-1,7-2 287,-1 2-260,1-1 1,-1 0-1,0 0 0,0-1 1,0 0-1,0 0 0,0 0 1,0-1-1,-1 0 1,1 0-1,-1 0 0,0-1 1,0 1-1,8-9 0,-5 4 16,0 0-1,-1 0 1,0-1-1,-1 1 1,0-2-1,0 1 0,7-18 1,56-109-38,-31 65-214,20-24-198,-40 68-182,-1-1 0,24-53 1,-34 64 301,-1-1 1,5-27-1,-10 39 278,0 0 0,0 0 0,-1 0 0,0 0 0,0 0 0,0 0 1,-1 0-1,0 0 0,0 0 0,0 0 0,-1 1 0,-2-7 0,3 11-13,1 0 1,-1 0 0,0 0-1,0 0 1,0 0 0,1 0-1,-1 0 1,0 0 0,0 0 0,0 0-1,0 0 1,-1 0 0,1 1-1,0-1 1,0 0 0,0 1-1,-1-1 1,1 1 0,0 0-1,0-1 1,-1 1 0,1 0 0,0 0-1,-1 0 1,1 0 0,0 0-1,-1 0 1,1 0 0,0 0-1,-1 0 1,1 1 0,0-1-1,-1 0 1,1 1 0,0-1 0,-2 2-1,-5 2-14,-1 0 0,2 1 0,-1 0 0,-7 6 0,11-8-13,-12 10 86,1 2 1,0 0 0,1 1 0,0 0 0,1 1-1,-12 22 1,-16 32 791,38-67-779,1 1 1,0 0-1,0-1 0,0 1 1,1 0-1,-1 0 0,1 0 0,-1 7 1,0 42 871,7 107 29,0-23-768,-3-126-117,1 0 1,0 0-1,1 0 0,1-1 1,-1 1-1,10 14 0,-11-20-162,-3-5 102,1 1 0,0 0 0,0-1 0,0 1 0,-1-1 0,2 1-1,-1-1 1,0 0 0,0 1 0,0-1 0,1 0 0,-1 0 0,1 0 0,-1 0 0,1 0-1,-1 0 1,1 0 0,-1 0 0,1 0 0,2 0 0,-2-1-6,4 1-9,1 0 1,0-1-1,-1 0 0,1 0 1,0-1-1,-1 0 0,1 0 0,-1 0 1,9-4-1,-11 4-10,16-5-21,0-1 0,-1-1-1,1-1 1,-1-1 0,-1-1-1,0 0 1,-1-1 0,0-1-1,0-1 1,-2 0 0,0-1-1,0-1 1,-2 0 0,14-20 0,-22 29-13,0-1 0,-1 0 0,0 0 0,0 0 0,-1 0 0,0 0 0,0-1 0,-1 1 0,0-1 0,-1 0 0,0 0 0,0-14 0,-1 21 57,0 0 0,0 0 1,-1 0-1,1 0 0,-1 0 0,1 0 0,-1 1 1,0-1-1,0 0 0,0 0 0,0 1 1,0-1-1,0 1 0,0-1 0,0 1 0,-1-1 1,1 1-1,-1 0 0,1 0 0,-1-1 0,1 1 1,-1 0-1,0 0 0,1 1 0,-1-1 1,-3-1-1,2 2 1,0-1 0,0 0 0,0 1-1,-1 0 1,1 0 0,0 0 0,0 0 0,-1 0 0,1 1 0,0-1 0,0 1 0,0 0 0,-1 0 0,1 0 0,-3 2-1,-4 3 14,0 0 0,0 1 0,1 0 0,-1 0 0,2 1 0,-1 1 0,1-1 0,0 1 0,1 1-1,-8 12 1,5-4 45,0 0 0,1 0-1,1 1 1,1 0 0,-6 23-1,11-36-35,1 0 1,0 0-1,1 0 0,-1 0 0,1 0 1,0 0-1,1 0 0,-1 1 0,1-1 1,0 0-1,1 0 0,0-1 0,-1 1 1,2 0-1,-1 0 0,1-1 0,0 0 1,0 1-1,0-1 0,1 0 0,0 0 0,0-1 1,0 1-1,1-1 0,-1 0 0,1 0 1,0-1-1,0 1 0,11 5 0,-6-6-18,1 0-1,-1 0 1,1-1-1,0 0 0,-1-1 1,1 0-1,0-1 1,0 0-1,14-2 0,-16 0-12,0 0-1,1 0 0,-1-1 1,0 0-1,0-1 0,-1 0 1,10-5-1,-4 0-92,-1 1 1,-1-1-1,18-17 0,25-35-157,-49 53 268,-1 0-1,6-12 1,3-5 60,-8 16-44,-3 6 5,-1 0 0,1-1 0,-1 1 0,0-1 0,0 1 0,0-1 0,-1 0 0,2-5 0,0 44 239,7 83-234,-5-66-60,-5-51 145,8-12 58,32-51-370,-27 40 88,1 1 0,1 0 1,24-26-1,-26 34 117,-8 6 57,1 1-1,0 0 1,1 0 0,0 1 0,-1-1-1,2 2 1,9-6 0,-17 10-70,1 1 0,-1-1 0,1 1 0,-1-1 0,1 1 0,-1-1 0,0 1 0,1 0 0,-1-1 0,0 1 0,0 0 0,1-1 0,-1 1 0,0 0 0,0 1 0,1 8 77,-1 0 0,0-1 0,-1 1 0,0 0 0,-2 10 0,-1 5-272,3-16 133,0 0 0,1 0 0,0 0 0,0 1 0,1-1 0,0 0 0,3 10 0,-2-13 22,0-1-1,0 0 1,0 0 0,1 0 0,0-1 0,0 1 0,0-1 0,0 1-1,1-1 1,0 0 0,-1 0 0,2-1 0,4 5 0,-6-7 18,0 1 1,-1-1-1,1 1 1,0-1-1,0 0 1,1-1-1,-1 1 1,0 0-1,0-1 1,0 0-1,0 1 0,1-1 1,4-1-1,7-1-66,23-5-1,-31 6 31,20-6-324,-1-1 0,47-22 0,46-31-318,-111 56 687,0 0 0,-1 0 1,0-1-1,-1 0 1,8-7-1,-8 6 137,-5 7-134,-1 0 0,0 0 0,0 0 0,0 0 0,0 0 0,0 0 1,1-1-1,-1 1 0,0 0 0,0 0 0,0 0 0,0 0 0,0 0 0,0-1 0,0 1 0,0 0 0,1 0 0,-1 0 0,0 0 0,0-1 0,0 1 0,0 0 1,0 0-1,0 0 0,0 0 0,0-1 0,0 1 0,0 0 0,0 0 0,0 0 0,0 0 0,0-1 0,0 1 0,-1 0 0,1 0 0,0 0 0,0 0 0,0-1 1,0 1-1,0 0 0,0 0 0,0 0 0,0 0 0,0 0 0,-1 0 0,1-1 0,0 1 0,0 0 0,0 0 0,-1 0 0,-12-3 762,9 3-656,-1 0 0,0 0 0,1 1 0,-8 1 0,9-1-134,0 0 0,-1 1 0,1 0 0,0-1 0,0 1 0,0 1 0,0-1 0,0 0-1,1 1 1,-1-1 0,1 1 0,-1 0 0,1 0 0,0 0 0,-3 5 0,2 0 2,0 0 1,0 0-1,0 0 0,1 0 0,-1 14 1,0-7-21,2-12 26,0 1 0,1-1 1,-1 0-1,1 1 0,0-1 1,0 1-1,0-1 0,0 1 0,2 4 1,-1-2-6,0-2 12,-1-1-1,1 1 1,0-1 0,0 1-1,0-1 1,0 0-1,1 0 1,0 0 0,-1 0-1,1 0 1,0 0 0,0 0-1,1 0 1,-1-1 0,5 5-1,-6-7 14,0 1 0,0-1-1,1 1 1,-1-1-1,0 0 1,0 1-1,0-1 1,1 0-1,-1 0 1,0 0-1,0 0 1,1 0-1,-1 0 1,0-1 0,0 1-1,0 0 1,1 0-1,-1-1 1,0 1-1,0-1 1,0 1-1,0-1 1,0 0-1,0 1 1,0-1 0,0 0-1,0 0 1,0 0-1,1-1 1,3-2-25,0-1 0,-1 0-1,7-11 1,5-9-186,-1-2-1,-2 1 0,11-33 1,-23 58 217,0 0-1,-1-1 1,1 1 0,-1 0 0,1 0 0,-1 0 0,0-1-1,1 1 1,-1 0 0,0 0 0,0-1 0,0 1 0,0 0 0,0-1-1,0 1 1,0 0 0,0 0 0,-1-1 0,1 1 0,0 0-1,-1 0 1,0-3 0,-1 5-31,1 0 0,-1 0 0,1 0 0,0 0 0,-1 0 0,1 1 0,0-1 0,-1 2 0,-1 3 33,0-1 0,1 1 1,0 1-1,1-1 0,-1 0 0,0 9 0,-1 2-100,0-3 72,1 0 0,0 0 0,1 0 0,2 28 0,15 55 253,-14-86-169,-1 1 1,0-1-1,-1 0 0,0 0 1,0 1-1,-2-1 0,1 0 1,-1 0-1,-1 0 0,0 0 1,0 0-1,-1 0 0,-1-1 1,0 0-1,-10 17 0,13-25-70,-1 1-1,1-1 0,-1 0 0,1 1 0,-1-1 1,0-1-1,1 1 0,-1 0 0,0-1 1,0 1-1,0-1 0,0 0 0,-1 0 0,1 0 1,0 0-1,0-1 0,-1 1 0,1-1 1,0 0-1,-4 0 0,3 0-1,1 0 0,0 0 0,-1 0 1,1-1-1,0 0 0,-1 1 0,1-1 0,0 0 0,-1 0 0,1-1 1,0 1-1,0-1 0,0 1 0,0-1 0,1 0 0,-1 0 0,0 0 0,1-1 1,-4-3-1,4 3-4,-1-1-28,1 0-1,-1 0 1,1 0 0,0-1 0,-3-5-1,5 8 23,0 0-1,0 1 0,-1-1 1,1 0-1,0 1 0,0-1 1,0 0-1,0 1 0,1-1 0,-1 0 1,0 1-1,1-1 0,-1 0 1,1 1-1,0-1 0,0 1 1,-1-1-1,1 1 0,2-3 1,6-7 33,0 0 0,1 1 0,0 0 0,15-10 0,49-32 200,-40 29-184,50-27 47,-52 32-5,41-29-1,-54 32-47,-1 0-1,0-1 0,-2-1 0,0 0 0,0-1 0,-2-1 1,0 0-1,19-38 0,63-158-235,-89 198 212,-6 13-20,1 0 0,-1 0 0,-1-1 1,1 1-1,-1 0 0,1 0 0,-2-6 0,1 7 9,-13 7 38,11-3 60,1 1 0,-1-1 0,0 0 0,0 1-1,1-1 1,-1 1 0,1-1 0,-1 1 0,1-1-1,-1 1 1,-1 3 0,-10 12 197,3-9 264,12-11-405,0 0-151,0 1-1,0-1 1,-1 0-1,1 0 1,2-5-1,-3 6 5,0 0-1,0 0 1,0 0-1,1 0 1,-1 0-1,0 0 1,1 1-1,2-4 1,11-13 14,-4-8-74,0 0 1,-2 0 0,-1-1-1,5-32 1,-11 51 171,1-5-480,-4 13 88,-3 7 45,-3 7 157,2 1 0,0 1-1,1-1 1,-4 25-1,1-4 99,-36 215-181,5-23 225,34-204-61,0 0 0,0 39 0,3-62-14,1 0 0,0 0 0,0 0 0,0 0 0,0 0 0,0 0 0,1 0 0,-1 0 0,0 0 0,0 0 0,1 0 1,-1-1-1,0 1 0,1 0 0,-1 0 0,1 0 0,-1 0 0,1 0 0,0-1 0,-1 1 0,1 0 0,0-1 0,-1 1 0,1 0 0,0-1 0,0 1 1,0-1-1,-1 1 0,1-1 0,0 1 0,0-1 0,0 0 0,0 0 0,0 1 0,0-1 0,0 0 0,0 0 0,0 0 0,0 0 0,0 0 1,0 0-1,0 0 0,0 0 0,0 0 0,-1-1 0,1 1 0,0 0 0,0-1 0,0 1 0,0 0 0,0-1 0,1 0 0,9-6-31,1 0-1,-1 0 0,-1-1 1,0-1-1,0 1 0,0-2 1,-1 1-1,11-17 0,-7 8 52,-2-1 0,0 0 0,-1-1 0,10-27-1,10-27 16,3 0-1,4 3 0,51-75 1,-57 98 261,-2-1 1,27-61-1,-53 100-81,-8 12 43,-11 18-12,-8 28-318,2 0 0,2 2-1,-16 59 1,-19 158 242,54-264-175,1 0 0,-1 0 0,1 0 0,0 0 1,0 0-1,0 0 0,1 0 0,-1 0 0,1 0 0,0 0 0,0 0 0,0 0 0,0 0 0,3 4 0,-4-5 11,1 0 0,-1 0-1,0-1 1,1 1 0,-1 0 0,0 0 0,0 0-1,0 0 1,0-1 0,0 1 0,-1 2 0,0 4 0,-3 19 39,2-23-5,1 0-1,0 0 1,1 1-1,-1 5 1,1-10-28,0 0 0,0 0 0,0 0 1,0 0-1,0 0 0,0 0 0,0 0 0,0 0 0,-1 0 1,1 0-1,0 0 0,0 0 0,0 0 0,0 0 0,0 0 0,0 0 1,0 0-1,0 0 0,0 0 0,0-1 0,0 1 0,0 0 1,0 0-1,0 0 0,0 0 0,0 0 0,0 0 0,0 1 0,0-1 1,0 0-1,-1 0 0,1 0 0,0 0 0,0 0 0,0 0 1,0 0-1,0 0 0,0 0 0,-1-8-19,6-13-126,2 0 1,0 1-1,1-1 1,11-19-1,-9 18 90,-5 11 31,1-1 0,0 1 1,1-1-1,0 2 1,1-1-1,0 1 1,1 0-1,16-14 0,-25 24 9,1-1 0,0 0 0,0 0 0,0 1 0,0-1 0,0 1 0,0-1 0,0 1 0,0-1 0,0 1 0,0 0 0,0-1 0,0 1 0,0 0 0,0 0 0,1 0 0,-1 0 0,0 0 0,2 0 0,-2 0 10,-1 1 0,1-1 0,0 1 0,0-1 1,-1 1-1,1-1 0,0 1 0,-1 0 0,1-1 1,-1 1-1,1 0 0,-1-1 0,1 1 0,-1 0 1,1 0-1,-1 0 0,0-1 0,1 1 0,-1 1 1,2 6 49,-1-1 0,0 1 1,0-1-1,-1 12 0,0-14-37,-1 52 197,3 70 334,-2-121-550,1 0-1,0 0 1,0 0 0,1 0 0,0 0 0,0-1 0,0 1 0,1 0 0,0-1-1,0 0 1,0 0 0,0 0 0,1 0 0,0 0 0,0-1 0,1 1 0,-1-1 0,1 0-1,0 0 1,0-1 0,0 0 0,0 0 0,1 0 0,-1 0 0,1-1 0,0 0 0,-1 0-1,1 0 1,0-1 0,0 0 0,0 0 0,0-1 0,1 1 0,11-2 0,-12 0-337,0 1 0,0-1 1,0 0-1,0 0 0,-1-1 1,1 0-1,0 0 0,-1 0 1,1 0-1,-1-1 0,0 0 1,1 0-1,-1-1 0,-1 0 1,6-4-1,8-11-2992</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5:05.390"/>
    </inkml:context>
    <inkml:brush xml:id="br0">
      <inkml:brushProperty name="width" value="0.1" units="cm"/>
      <inkml:brushProperty name="height" value="0.1" units="cm"/>
      <inkml:brushProperty name="color" value="#66CC00"/>
    </inkml:brush>
  </inkml:definitions>
  <inkml:trace contextRef="#ctx0" brushRef="#br0">0 60 1248,'40'-19'1662,"-30"13"-1083,1 0 0,1 1 0,16-4 1,-12 4-464,1 2 0,0 0 1,0 1-1,1 0 0,19 2 1,-32 0-94,1 1 0,0-1 0,-1 1 0,1 0 1,-1 0-1,0 1 0,1 0 0,-1 0 1,0 0-1,0 1 0,0-1 0,0 1 1,0 0-1,-1 1 0,1-1 0,-1 1 0,0 0 1,0 0-1,5 8 0,-7-9 17,0 0 1,0 0-1,-1 1 0,1-1 0,-1 0 0,0 1 1,0-1-1,0 1 0,-1-1 0,1 1 1,-1 0-1,0-1 0,0 7 0,-1-5-1,0 1 0,0 0 0,-1-1-1,1 1 1,-1-1 0,0 1 0,-6 8-1,1-3 27,0 0 0,-1-1 0,0 0 0,0-1 0,-1 0 0,-19 15 0,-74 42 790,69-46-115,27-15-471,11-4-135,16-6-72,-18 4-53,17-4 48,0 2 1,1 0-1,0 1 0,-1 1 0,1 1 0,0 1 0,0 0 0,-1 2 0,35 9 0,-45-10 87,0 2 1,0-1-1,9 6 1,2 6-1229,-19-13 535,-1 0 0,1 0 1,0 0-1,-1 1 0,1-1 1,-1 0-1,2 4 0,5 10-2096</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5:06.307"/>
    </inkml:context>
    <inkml:brush xml:id="br0">
      <inkml:brushProperty name="width" value="0.1" units="cm"/>
      <inkml:brushProperty name="height" value="0.1" units="cm"/>
      <inkml:brushProperty name="color" value="#66CC00"/>
    </inkml:brush>
  </inkml:definitions>
  <inkml:trace contextRef="#ctx0" brushRef="#br0">94 1 2144,'0'0'34,"0"0"-1,0 0 1,1 0 0,-1 0 0,0 0-1,0 0 1,1 0 0,-1 0 0,0 0 0,0 0-1,1 0 1,-1 0 0,0 0 0,0 0-1,1 0 1,-1 0 0,0 1 0,0-1-1,1 0 1,-1 0 0,0 0 0,0 0-1,0 1 1,1-1 0,-1 0 0,0 0-1,0 1 1,0-1 0,0 0 0,0 0-1,1 0 1,-1 1 0,0-1 0,0 0-1,0 1 1,-3 10 832,-11 10 152,12-19-952,1 0 0,-1 0 0,0-1 1,0 1-1,0 0 0,0-1 0,0 0 1,0 1-1,0-1 0,0 0 1,-1 0-1,1 0 0,0-1 0,-1 1 1,1 0-1,-1-1 0,1 0 1,0 1-1,-1-1 0,1 0 0,-1 0 1,1-1-1,-1 1 0,1 0 1,-1-1-1,1 1 0,0-1 0,-1 0 1,1 0-1,0 0 0,0 0 1,-1 0-1,1-1 0,-3-2 0,5 4-75,0 0 1,0 0-1,0-1 0,0 1 0,0 0 0,0-1 0,0 1 0,1 0 0,-1-1 0,0 1 0,0 0 0,0 0 0,0-1 0,0 1 0,1 0 0,-1 0 0,0-1 0,0 1 1,0 0-1,1 0 0,-1-1 0,0 1 0,0 0 0,1 0 0,-1 0 0,0 0 0,1-1 0,-1 1 0,0 0 0,1 0 0,9-5-18,-2 5-404,-13 4 456,3-3 65,0 0-1,0 0 1,0 0-1,0 0 0,0 0 1,-1-1-1,-2 2 1,3-3-360,5-1 78,9 3-104,-3 2 378,-1 1 0,0 0-1,1 1 1,-2 0 0,1 0-1,-1 0 1,0 1 0,0 0-1,0 1 1,-1-1-1,0 1 1,6 9 0,-11-14-4,0 1 0,0 0 1,0 0-1,0 0 0,0-1 1,-1 1-1,1 0 0,-1 0 1,0 0-1,0 0 0,0 0 0,0 0 1,-1 0-1,1 0 0,-1 0 1,1 0-1,-1-1 0,0 1 1,0 0-1,-2 3 0,-2 2 165,1 0 1,-1 0-1,-1 0 0,1-1 0,-8 8 1,-30 26 742,24-22-628</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5:34.463"/>
    </inkml:context>
    <inkml:brush xml:id="br0">
      <inkml:brushProperty name="width" value="0.1" units="cm"/>
      <inkml:brushProperty name="height" value="0.1" units="cm"/>
      <inkml:brushProperty name="color" value="#66CC00"/>
    </inkml:brush>
  </inkml:definitions>
  <inkml:trace contextRef="#ctx0" brushRef="#br0">29 0 832,'0'12'391,"0"91"451,-17 126 0,7-133 294,8-181 1503,6 42-2887,17-79 0,-20 117-390,0 0 0,1 0 0,0 1 0,0-1-1,2-4 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5:44.096"/>
    </inkml:context>
    <inkml:brush xml:id="br0">
      <inkml:brushProperty name="width" value="0.1" units="cm"/>
      <inkml:brushProperty name="height" value="0.1" units="cm"/>
      <inkml:brushProperty name="color" value="#66CC00"/>
    </inkml:brush>
  </inkml:definitions>
  <inkml:trace contextRef="#ctx0" brushRef="#br0">3 195 1472,'-1'-1'33,"1"1"1,0 0-1,0-1 1,0 1-1,-1 0 1,1-1-1,0 1 0,0 0 1,0-1-1,0 1 1,0-1-1,0 1 1,0 0-1,0-1 0,0 1 1,0-1-1,0 1 1,0-1-1,0 1 1,0 0-1,0-1 0,0 1 1,0-1-1,0 1 1,0 0-1,1-1 1,-1 1-1,0 0 0,0-1 1,1 1-1,-1 0 1,0-1-1,0 1 1,1 0-1,-1 0 0,0-1 1,1 1-1,-1 0 1,0 0-1,1-1 1,0 1-1,7-8 307,-8 7-338,1 1-1,-1 0 1,1 0-1,-1-1 1,0 1 0,1 0-1,-1 0 1,1 0 0,-1 0-1,1 0 1,-1 0 0,0 0-1,1 0 1,-1 0-1,1 0 1,-1 0 0,1 0-1,-1 0 1,0 0 0,1 0-1,-1 0 1,1 0 0,-1 1-1,1-1 1,-1 0-1,0 0 1,1 0 0,-1 1-1,0-1 1,1 1 0,12 8-65,-13-9 64,7 7 23,-1 0-1,0 0 0,-1 1 1,0-1-1,0 1 1,0 1-1,6 16 1,-3-7 28,37 93 505,-30-68-369,23 42 1,-24-53 1448,-19-52-805,4 16-772,0 0-1,0 1 1,0-1 0,1 0 0,-1-6-1,-2-11 52,-2-10-8,-3-47 0,4 18-106,-8-87-173,10 104-153,2 27 190,-3-29-1,2 6-1289,3 40 1453,0 0 1,-1 0 0,1 0-1,0 0 1,0 0 0,0-1-1,3 2 1,18-1 110,0 0 0,-1-1 0,24-3 1,-12 0-229,173-1 408,-199 4-273,54-1 659,82-12 1,-141 13-608,17-3 163,-15 1 34,-10 2 283,-15 6-1945,16-1 150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5:44.840"/>
    </inkml:context>
    <inkml:brush xml:id="br0">
      <inkml:brushProperty name="width" value="0.1" units="cm"/>
      <inkml:brushProperty name="height" value="0.1" units="cm"/>
      <inkml:brushProperty name="color" value="#66CC00"/>
    </inkml:brush>
  </inkml:definitions>
  <inkml:trace contextRef="#ctx0" brushRef="#br0">2 35 1984,'0'0'37,"0"0"-1,0-1 1,-1 1 0,1 0-1,0-1 1,0 1-1,0 0 1,0-1 0,0 1-1,0 0 1,0-1 0,0 1-1,0 0 1,0-1 0,0 1-1,0 0 1,0-1 0,0 1-1,0 0 1,0-1 0,0 1-1,0 0 1,1 0 0,-1-1-1,0 1 1,0 0 0,0-1-1,1 1 1,-1 0-1,0 0 1,1-1 0,12-7 233,24-2-336,-33 9 209,2 0-120,-1-1 0,1 1 1,0 0-1,0 1 0,0 0 1,0 0-1,0 0 0,-1 0 1,1 1-1,0 0 0,0 1 0,0-1 1,-1 1-1,1 0 0,-1 0 1,0 1-1,1-1 0,4 5 1,-7-5-3,0-1 0,0 1 0,0 0 0,-1 0 0,1 0 1,-1 1-1,1-1 0,-1 0 0,0 1 0,0 0 0,0-1 1,-1 1-1,1 0 0,2 5 0,-4-6 9,1 1 0,-1-1 1,0 0-1,0 0 0,0 0 0,0 0 0,0 0 0,0 1 1,0-1-1,-1 0 0,1 0 0,-1 0 0,0 0 1,0 0-1,1 0 0,-1 0 0,0 0 0,-1 0 0,1-1 1,0 1-1,0 0 0,-1-1 0,1 1 0,-3 1 1,-57 57 555,60-59-572,0 1 1,0-1-1,0 1 0,0-1 0,1 1 1,-1-1-1,0 1 0,1-1 0,-1 1 1,1 0-1,0-1 0,-1 1 0,1 0 1,0-1-1,0 1 0,0 0 0,0-1 1,1 1-1,-1 0 0,0-1 0,1 1 1,-1 0-1,1-1 0,-1 1 0,1-1 0,0 1 1,0-1-1,1 2 0,3 5 8,0 0 0,1 0 0,10 11 0,-11-14-96,14 15-88,-5-5 230,22 30-1,-35-44-31,0 0 0,-1-1 0,1 1 0,-1 0 0,1 0 0,-1 0-1,1 0 1,-1 0 0,0-1 0,1 1 0,-1 0 0,0 0 0,0 0 0,0 0 0,1 0 0,-1 0-1,0 0 1,0 0 0,-1 0 0,1 0 0,0 0 0,0 0 0,-1 1 0,0 0 1,0-1 1,0 0 0,0-1 0,0 1 0,0 0-1,0 0 1,0 0 0,0-1 0,-1 1-1,1 0 1,0-1 0,-1 1 0,1-1-1,0 0 1,-1 1 0,1-1 0,-2 0-1,-58 6 745,4 0-369,36-2-102,11-1-276,0-2 0,-20 2 0,39 2-3560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5:45.465"/>
    </inkml:context>
    <inkml:brush xml:id="br0">
      <inkml:brushProperty name="width" value="0.1" units="cm"/>
      <inkml:brushProperty name="height" value="0.1" units="cm"/>
      <inkml:brushProperty name="color" value="#66CC00"/>
    </inkml:brush>
  </inkml:definitions>
  <inkml:trace contextRef="#ctx0" brushRef="#br0">0 67 2080,'10'-5'2712,"37"-16"-2427,-25 14-232,0 1 1,0 1-1,0 1 0,34-2 0,91 5 316,-63 5-137,-14-1 465,126-9 0,-168 0 157,-11 1-161,-13 3-751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5:46.180"/>
    </inkml:context>
    <inkml:brush xml:id="br0">
      <inkml:brushProperty name="width" value="0.1" units="cm"/>
      <inkml:brushProperty name="height" value="0.1" units="cm"/>
      <inkml:brushProperty name="color" value="#66CC00"/>
    </inkml:brush>
  </inkml:definitions>
  <inkml:trace contextRef="#ctx0" brushRef="#br0">0 94 2144,'8'-30'1552,"-7"29"-1528,-1 0 0,1-1 0,-1 1 0,1 0 0,0 0 1,0 0-1,-1 0 0,1 0 0,0 0 0,0 1 0,0-1 0,0 0 0,0 0 0,0 1 1,0-1-1,0 0 0,2 0 0,3-2 17,4-3-34,0 0 1,0 1-1,1 0 1,0 1-1,0 0 1,0 1-1,1 0 1,17-2 0,-25 4-7,1 1 4,0-1-1,0 0 1,0 1-1,0 0 1,-1 0 0,1 1-1,0-1 1,0 1 0,0 0-1,-1 0 1,1 1 0,-1 0-1,1-1 1,-1 1-1,1 1 1,-1-1 0,0 1-1,0-1 1,0 1 0,4 4-1,-5-4 16,0 0 0,-1 1 0,1-1 0,-1 0 0,0 1 0,0-1 0,0 1 0,0-1 0,-1 1 0,0 0 0,1 0 0,-1 0 0,-1 0-1,1 0 1,0 0 0,-1 0 0,0 0 0,0 0 0,0 0 0,-1 0 0,1 0 0,-1 0 0,-2 6 0,0 0 28,-1 0 0,-1 0 0,0-1 0,0 1 0,-1-1 0,-1 0 0,1-1 0,-1 1-1,0-1 1,-15 11 0,4-4 179,-2 0 0,0-2 0,-39 20-1,56-31-162,0-1 0,0 0 0,0 0 0,-1 0 0,1-1 0,-5 1 0,7-1 70,19 0 47,9-5-206,-1 1-1,1 1 1,33 2 0,-27 2 322,0 2 0,0 2-1,-1 1 1,0 1 0,46 17 0,-75-23-778,-1 0-1,1 1 1,0-1-1,-1 1 1,1 0-1,3 3 1,3 3-1706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5:47.211"/>
    </inkml:context>
    <inkml:brush xml:id="br0">
      <inkml:brushProperty name="width" value="0.1" units="cm"/>
      <inkml:brushProperty name="height" value="0.1" units="cm"/>
      <inkml:brushProperty name="color" value="#66CC00"/>
    </inkml:brush>
  </inkml:definitions>
  <inkml:trace contextRef="#ctx0" brushRef="#br0">121 12 832,'0'0'1632,"-18"-1"-245,17 1-1331,0 0 0,0-1 0,0 1 0,0 0 0,0-1 0,0 1 0,0 0 0,0-1 0,0 1 0,0-1 0,1 0 0,-1 1 0,0-1 0,0 0 0,1 1 0,-2-2 0,2 1-315,0 5-744,0-3 1051,0 0 0,-1 1 0,1-1-1,0 0 1,-1 0 0,1 0 0,-1 0-1,1 0 1,-1 0 0,0 0 0,1 0 0,-1 0-1,0 0 1,0 0 0,0 0 0,0 0-1,1-1 1,-1 1 0,0 0 0,-1-1 0,1 1-1,0 0 1,-1 0 0,3-1 30,2 0-199,-1 1 0,1 0 0,0 0 0,0 0 1,0 0-1,2 2 0,13 6 291,11 9 225,-19-11-215,-3-2-21,0 1 1,-1 0 0,1 0 0,7 9-1,-12-12-112,-1-1-1,1 1 0,-1 0 1,1-1-1,-1 1 0,0 0 0,0 0 1,0 0-1,0 0 0,-1 0 1,1 0-1,-1 0 0,0 0 1,0 1-1,0-1 0,-1 5 0,0-2 94,-1 0-1,0 0 0,0 0 1,-1 0-1,1-1 0,-1 1 0,-1-1 1,1 0-1,-1 0 0,0 0 0,0 0 1,0 0-1,0-1 0,-1 0 0,0 0 1,0 0-1,0-1 0,-6 4 1,3-3-93,0 0 0,0 0 1,-1 0-1,1-1 1,-11 2-1,12-4-469,1 1 1,0-2-1,-1 1 0,1-1 1,-1 0-1,1 0 0,-9-2 1,6 2-1547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5:47.831"/>
    </inkml:context>
    <inkml:brush xml:id="br0">
      <inkml:brushProperty name="width" value="0.1" units="cm"/>
      <inkml:brushProperty name="height" value="0.1" units="cm"/>
      <inkml:brushProperty name="color" value="#66CC00"/>
    </inkml:brush>
  </inkml:definitions>
  <inkml:trace contextRef="#ctx0" brushRef="#br0">68 91 1984,'-2'1'163,"-1"-1"1,0 1 0,1 0-1,-1 0 1,0 0-1,1 1 1,0-1-1,-1 0 1,1 1-1,0-1 1,0 1-1,-1 0 1,2 0-1,-5 4 1,3-2-137,0-1 1,0 1-1,0 0 0,0 0 1,1 0-1,0 0 0,-4 10 1,5-10 14,0 0 0,0 0 1,1 0-1,0 0 0,0 1 1,0-1-1,0 0 0,1 0 1,-1 1-1,1-1 0,0 0 1,0 0-1,1 0 0,-1 0 0,1 0 1,0-1-1,0 1 0,0 0 1,1-1-1,-1 1 0,1-1 1,0 0-1,0 0 0,0 0 1,0 0-1,0-1 0,5 4 0,-3-3 49,1 1 0,-1-1 0,1-1 0,-1 1 0,1-1 0,0 0 0,0-1 0,0 1 0,0-1 0,0 0-1,0 0 1,0-1 0,0 0 0,1 0 0,-1-1 0,0 1 0,0-1 0,9-3 0,-9 2 35,0 0 0,0-1 0,0 0 1,0 0-1,0 0 0,-1-1 0,0 0 1,1 0-1,-1 0 0,-1-1 0,1 1 0,-1-1 1,0 0-1,5-7 0,-9 10-84,1 0 0,0-1 0,0 1 0,-1 0 0,1-1 0,-1 1 0,0 0 0,0-1 0,0 1 0,0-1 0,0 1 0,0 0 0,0-1 0,-1 1 0,0 0 0,1-1 0,-3-3 0,-1-4 17,0 1 0,-10-15 0,6 12-114,-1-1 0,0 1 0,-1 1 0,0 0 0,-14-12 0,17 17 16,0 1 1,-1-1 0,0 1 0,1 1-1,-15-7 1,18 9 72,0 1-1,-1-1 1,1 1 0,-1 0-1,0 0 1,1 0 0,-1 0-1,0 1 1,0 0 0,1 0-1,-1 0 1,-7 2 0,11-2-102,0 0 1,0 0 0,0 1 0,0-1-1,0 0 1,0 0 0,0 1 0,0-1 0,1 1-1,-1-1 1,0 1 0,0-1 0,0 1-1,1-1 1,-1 1 0,0 0 0,1-1-1,-1 1 1,1 0 0,-1 0 0,1-1-1,-1 1 1,1 0 0,-1 0 0,1 0-1,0 0 1,-1 0 0,1 0 0,0 0-1,0-1 1,0 1 0,-1 0 0,1 0 0,0 0-1,0 0 1,1 0 0,-1 0 0,0 0-1,0 0 1,0 0 0,1 0 0,-1 0-1,0 0 1,1-1 0,-1 1 0,1 0-1,-1 0 1,1 0 0,-1-1 0,2 2-1,13 11-1526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5:48.443"/>
    </inkml:context>
    <inkml:brush xml:id="br0">
      <inkml:brushProperty name="width" value="0.1" units="cm"/>
      <inkml:brushProperty name="height" value="0.1" units="cm"/>
      <inkml:brushProperty name="color" value="#66CC00"/>
    </inkml:brush>
  </inkml:definitions>
  <inkml:trace contextRef="#ctx0" brushRef="#br0">7 7 1728,'-6'-7'590,"13"8"-235,5 0-319,3-1 197,66 0 899,104 12-1,-169-9-1093,-7-3-75,0 2 0,13 3 0,-19-4 10,0 0-1,0 0 0,0 0 0,0 1 0,-1 0 1,1-1-1,-1 1 0,1 0 0,-1 0 0,5 5 1,-1 0-15,-1 1 1,0 0 0,0 0-1,0 0 1,-1 0 0,-1 1-1,1 0 1,2 12 0,0 7 15,4 38 1,-8-50 37,37 198 42,-12-76-23,-5-23 521,72 209 0,-60-246 452,-4-13 488,-30-63-1419,1-1-1,-1 0 1,1 0 0,-1 1-1,1-1 1,-1 0 0,0 1 0,0-1-1,0 0 1,0 1 0,0-1-1,0 0 1,0 1 0,0-1-1,0 0 1,0 1 0,-1-1-1,1 0 1,-1 1 0,1-1-1,-1 0 1,1 0 0,-1 0-1,0 1 1,0-1 0,0 0 0,1 0-1,-1 0 1,0 0 0,0 0-1,0-1 1,0 1 0,-1 0-1,-1 1 1,-3 0 24,1 1 0,-1-1-1,0-1 1,1 1 0,-1-1 0,-9 1-1,-15 0 143,0-2 1,-39-3-1,27 0-29,20 2-82,-123-3 489,48 8-3058,57 2-1207,12 4 1094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02:58.378"/>
    </inkml:context>
    <inkml:brush xml:id="br0">
      <inkml:brushProperty name="width" value="0.1" units="cm"/>
      <inkml:brushProperty name="height" value="0.1" units="cm"/>
    </inkml:brush>
  </inkml:definitions>
  <inkml:trace contextRef="#ctx0" brushRef="#br0">21 19 4384,'0'0'72,"-21"-16"4736,113 13-2382,129 15-2010,-177-10-379,16 2-1704,1-4-1,80-8 1,-97 1-2050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5:55.880"/>
    </inkml:context>
    <inkml:brush xml:id="br0">
      <inkml:brushProperty name="width" value="0.1" units="cm"/>
      <inkml:brushProperty name="height" value="0.1" units="cm"/>
      <inkml:brushProperty name="color" value="#66CC00"/>
    </inkml:brush>
  </inkml:definitions>
  <inkml:trace contextRef="#ctx0" brushRef="#br0">58 127 1728,'-1'-1'134,"0"0"1,1 0-1,-1-1 0,1 1 0,-1 0 1,1-1-1,-1 1 0,1 0 0,0-1 1,0 1-1,0-1 0,0-1 1,1-24 1906,-1 16-1631,0 5-335,0 3 18,0 1 0,0-1 0,0 1 0,0 0-1,1-1 1,-1 1 0,1-1 0,0-3 0,0 5-65,0 0 0,0 0 0,0 0 0,-1 0 0,1 1 0,0-1 0,0 0 0,0 0 0,0 1 0,0-1 0,1 1 0,-1-1 0,0 1 0,0-1 0,0 1 0,0 0 0,1-1 0,-1 1 0,0 0 0,3 0 0,7-2-21,98-7 247,-64 7-170,-28 0-12,-1 1-1,18 2 1,-16 0-96,0-1 0,35-6 0,15 1 298,-78 20-455,1-1 153,0 1 0,-2-1 0,1-1 0,-2 0 0,-15 14 0,-4 5 79,-65 65-78,76-79 28,0-1 1,-2-1-1,-26 15 0,-45 30 185,77-49-174,-15 4 46,29-14-26,-2 1 70,7-3-37,9-1-66,70-3 0,27 2 23,-52 4 252,0 3 0,75 17-1,-131-22-269,-1 0-1,0 0 0,0 0 0,0-1 0,0 1 0,0 0 1,0 0-1,1 0 0,-1 0 0,0 0 0,0 0 0,0 0 1,0 0-1,0 0 0,1 0 0,-1 0 0,0 0 0,0 0 1,0 1-1,0-1 0,0 0 0,0 0 0,1 0 1,-1 0-1,0 0 0,0 0 0,0 0 0,0 0 0,0 0 1,0 0-1,0 0 0,1 1 0,-1-1 0,0 0 0,0 0 1,0 0-1,0 0 0,0 0 0,0 0 0,0 1 0,0-1 1,0 0-1,0 0 0,0 0 0,0 0 0,0 0 0,0 1 1,0-1-1,0 0 0,0 0 0,0 0 0,-9 4-2120,-16 0-1872,7-3 2080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5:56.301"/>
    </inkml:context>
    <inkml:brush xml:id="br0">
      <inkml:brushProperty name="width" value="0.1" units="cm"/>
      <inkml:brushProperty name="height" value="0.1" units="cm"/>
      <inkml:brushProperty name="color" value="#66CC00"/>
    </inkml:brush>
  </inkml:definitions>
  <inkml:trace contextRef="#ctx0" brushRef="#br0">2 69 2240,'0'0'26,"0"0"0,0 0 0,0 0 0,0 0 0,0 0 0,0 0 0,0 0 0,0 0 0,0 0 1,0 0-1,0 1 0,0-1 0,0 0 0,0 0 0,0 0 0,0 0 0,0 0 0,0 0 0,0 0 0,0 0 0,0 0 0,0 0 0,0 1 0,0-1 0,0 0 0,0 0 1,0 0-1,0 0 0,0 0 0,0 0 0,0 0 0,0 0 0,0 0 0,0 0 0,0 0 0,0 1 0,0-1 0,0 0 0,0 0 0,0 0 0,-1 0 0,1 0 0,0 0 1,0 0-1,0 0 0,0 0 0,0 0 0,0 0 0,0 0 0,0 0 0,0 0 0,10 4 1526,-1-3-1284,1-1 1,-1 0 0,1-1 0,16-2 0,1-1 18,353-57 1345,-367 58-1681,1 1 0,-1 0 0,1 1 0,24 1 0,-38 0-96,1 0 0,0 0 0,0 0 0,-1 1 0,1-1 0,0 0 0,-1 0 0,1 0 0,0 1 0,0-1 0,-1 0 0,1 1 0,-1-1 0,1 0 0,0 1 0,-1-1 0,1 1-1,-1-1 1,1 1 0,-1-1 0,1 1 0,-1 0 0,1-1 0,-1 1 0,0 0 0,1-1 0,-1 1 0,0 0 0,1-1 0,-1 1 0,0 0 0,0-1 0,0 1 0,0 0 0,0 1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5:56.877"/>
    </inkml:context>
    <inkml:brush xml:id="br0">
      <inkml:brushProperty name="width" value="0.1" units="cm"/>
      <inkml:brushProperty name="height" value="0.1" units="cm"/>
      <inkml:brushProperty name="color" value="#66CC00"/>
    </inkml:brush>
  </inkml:definitions>
  <inkml:trace contextRef="#ctx0" brushRef="#br0">0 178 2816,'10'3'2160,"-6"-3"-1905,1-1 0,-1 0 0,1 1-1,-1-2 1,1 1 0,-1-1 0,0 1 0,1-1 0,-1 0 0,0-1 0,0 1 0,5-5-1,6-6-190,23-23 0,-19 17 132,0-1-481,31-39-1,-50 58 250,1 0 0,-1 0 0,1 1-1,-1-1 1,1 0 0,0 1-1,-1-1 1,1 1 0,0-1 0,-1 1-1,1-1 1,0 1 0,0-1-1,1 0 1,-2 1 23,1 0 1,-1 0-1,0 0 0,1 0 0,-1 0 1,0 0-1,0 1 0,1-1 0,-1 0 1,0 0-1,1 0 0,-1 0 0,0 0 1,0 0-1,1 1 0,-1-1 0,0 0 1,0 0-1,1 1 0,-1-1 1,0 0-1,0 0 0,0 0 0,0 1 1,1-1-1,-1 0 0,0 1 0,1 2-29,1 1-1,-1 0 1,0-1-1,-1 1 1,1 4-1,1 0 69,0 6 43,-1 0 1,0 20-1,-1-18 555,4 25 0,-3-38-234,0 7-1808,1-1 1,0 0-1,6 14 1,0-4-487</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5:57.283"/>
    </inkml:context>
    <inkml:brush xml:id="br0">
      <inkml:brushProperty name="width" value="0.1" units="cm"/>
      <inkml:brushProperty name="height" value="0.1" units="cm"/>
      <inkml:brushProperty name="color" value="#66CC00"/>
    </inkml:brush>
  </inkml:definitions>
  <inkml:trace contextRef="#ctx0" brushRef="#br0">1 17 1664,'0'-1'89,"0"0"0,0 0 0,0 1 0,0-1 0,1 0-1,-1 0 1,0 1 0,1-1 0,-1 0 0,0 1 0,1-1 0,-1 0 0,1 1 0,-1-1 0,1 1 0,0-1 0,-1 1-1,1-1 1,-1 1 0,1-1 0,0 1 0,-1-1 0,1 1 0,0 0 0,0-1 0,-1 1 0,1 0 0,0 0 0,0 0 0,-1 0-1,1-1 1,0 1 0,0 0 0,0 0 0,-1 1 0,1-1 0,0 0 0,0 0 0,-1 0 0,1 0 0,0 1 0,0-1-1,-1 0 1,1 1 0,0-1 0,-1 0 0,1 1 0,0-1 0,-1 1 0,1-1 0,-1 1 0,1-1 0,-1 1 0,2 1-1,14 15 990,3 4 1764</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5:58.435"/>
    </inkml:context>
    <inkml:brush xml:id="br0">
      <inkml:brushProperty name="width" value="0.1" units="cm"/>
      <inkml:brushProperty name="height" value="0.1" units="cm"/>
      <inkml:brushProperty name="color" value="#66CC00"/>
    </inkml:brush>
  </inkml:definitions>
  <inkml:trace contextRef="#ctx0" brushRef="#br0">299 8 1728,'0'0'30,"0"-1"0,0 1 0,0 0 0,0 0 0,0-1 0,0 1 0,0 0 1,0-1-1,0 1 0,0 0 0,-1 0 0,1-1 0,0 1 0,0 0 0,0 0 0,0-1 0,0 1 0,-1 0 0,1 0 0,0 0 1,0-1-1,0 1 0,-1 0 0,1 0 0,0 0 0,0 0 0,-1 0 0,1-1 0,0 1 0,0 0 0,-1 0 0,1 0 0,-1 0 1,-12 1 966,-12 10-180,1 1-403,1 2-1,-27 20 1,40-26-341,1 0 1,-1 1 0,2 0-1,-1 1 1,1 0-1,1 0 1,-7 13-1,0 1 10,2 1-1,1 0 1,2 1-1,0 0 1,1 1-1,2 0 0,1 0 1,1 0-1,1 0 1,1 46-1,3-58-5,1 0 1,0-1-1,1 1 0,1-1 0,0 0 0,9 21 1,-3-17 81,-1 0 1,2 0 0,0-1-1,15 17 1,-8-12 238,0-1 0,2-1 0,0 0 1,1-2-1,27 19 0,-46-36 386,-15-13-4549,4 2-507</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5:59.280"/>
    </inkml:context>
    <inkml:brush xml:id="br0">
      <inkml:brushProperty name="width" value="0.1" units="cm"/>
      <inkml:brushProperty name="height" value="0.1" units="cm"/>
      <inkml:brushProperty name="color" value="#66CC00"/>
    </inkml:brush>
  </inkml:definitions>
  <inkml:trace contextRef="#ctx0" brushRef="#br0">162 15 2656,'0'-1'65,"-1"0"1,1 0-1,-1 0 1,1 0-1,-1 1 1,1-1-1,-1 0 1,1 1-1,-1-1 0,0 0 1,1 1-1,-1-1 1,0 1-1,1-1 1,-1 1-1,0-1 1,0 1-1,0-1 0,0 1 1,1 0-1,-1-1 1,0 1-1,0 0 1,0 0-1,0 0 1,0 0-1,0 0 1,0 0-1,0 0 0,0 0 1,1 0-1,-1 0 1,0 1-1,0-1 1,0 0-1,0 0 1,0 1-1,0-1 1,1 1-1,-3 0 0,-2 3-113,1 0-1,-1 0 1,0 1-1,1 0 1,-4 5-1,-2 1 441,-2 3-272,1-3-104,1 0-1,0 1 1,1 0-1,0 0 1,-10 20-1,18-29 17,0 0 0,0-1 0,0 1 0,0 0 0,0 0 0,1 0 0,-1 0 0,1 0 0,0 0 0,0-1 0,0 1 0,0 0 0,0 0-1,1 0 1,0 0 0,-1 0 0,3 5 0,-1-5 22,0 1 0,0-1-1,0 1 1,1-1 0,-1 1 0,1-1-1,0 0 1,0 0 0,0-1-1,0 1 1,6 3 0,-3-3 42,-1 0 0,1 0 0,0 0 0,0 0 0,0-1 0,0 0 1,1-1-1,-1 1 0,0-1 0,1 0 0,-1-1 0,1 0 0,-1 0 0,1 0 0,10-2 0,-12 0-31,0 0-1,-1 0 1,1 0-1,-1 0 0,1-1 1,-1 1-1,0-1 1,0 0-1,0 0 1,-1-1-1,1 1 0,-1-1 1,0 0-1,3-4 1,-4 5-81,0 0 1,-1 1 0,1-1 0,-1 0 0,0 0 0,0 0 0,0 0 0,0-1 0,0 1-1,-1 0 1,1 0 0,-1 0 0,0-1 0,0 1 0,0 0 0,0 0 0,-1 0 0,1-1-1,-1 1 1,0 0 0,0 0 0,-2-4 0,-2-7-725,4 10-1,3 10 435,0 3 405,1-1 0,0 0-1,0 0 1,1-1 0,0 1-1,0-1 1,1 1 0,0-1-1,0-1 1,1 1 0,10 9-1,-12-11 44,0-1-1,0 1 0,0 0 0,4 7 0,12 14 529,-2-10-6168,-6-7 3018</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5:59.637"/>
    </inkml:context>
    <inkml:brush xml:id="br0">
      <inkml:brushProperty name="width" value="0.1" units="cm"/>
      <inkml:brushProperty name="height" value="0.1" units="cm"/>
      <inkml:brushProperty name="color" value="#66CC00"/>
    </inkml:brush>
  </inkml:definitions>
  <inkml:trace contextRef="#ctx0" brushRef="#br0">0 0 2656,'8'5'1184,"10"3"-1024,-8-5 1120,3 5-736,-5 0 416,4 3-576,-7 1 288,3 4-384,-8-2-96,5 2-96,-5-1 256,-5 1-160,2 0 608,-2-5-448,0 0 192,2-3-320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6:00.009"/>
    </inkml:context>
    <inkml:brush xml:id="br0">
      <inkml:brushProperty name="width" value="0.1" units="cm"/>
      <inkml:brushProperty name="height" value="0.1" units="cm"/>
      <inkml:brushProperty name="color" value="#66CC00"/>
    </inkml:brush>
  </inkml:definitions>
  <inkml:trace contextRef="#ctx0" brushRef="#br0">13 30 2144,'-13'0'800,"18"-3"-608,-5-8 1600,5 6-1056,-5 2 192,8 0-544,5-2 32,0 5-256,4 5 224,6-5-256,2 0 96,1 0-128,0 0 352,-1 3-224,3-3-32,2 3-128,0-3-5120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6:01.129"/>
    </inkml:context>
    <inkml:brush xml:id="br0">
      <inkml:brushProperty name="width" value="0.1" units="cm"/>
      <inkml:brushProperty name="height" value="0.1" units="cm"/>
      <inkml:brushProperty name="color" value="#66CC00"/>
    </inkml:brush>
  </inkml:definitions>
  <inkml:trace contextRef="#ctx0" brushRef="#br0">348 0 1984,'-2'2'464,"-1"0"-1,1-1 1,0 1-1,0 0 1,0 0 0,-2 3-1,-8 8 62,-17 10-51,-39 24 0,37-27 26,-41 36-1,47-34-256,3-3 276,-35 39-1,42-38 315</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6:01.578"/>
    </inkml:context>
    <inkml:brush xml:id="br0">
      <inkml:brushProperty name="width" value="0.1" units="cm"/>
      <inkml:brushProperty name="height" value="0.1" units="cm"/>
      <inkml:brushProperty name="color" value="#66CC00"/>
    </inkml:brush>
  </inkml:definitions>
  <inkml:trace contextRef="#ctx0" brushRef="#br0">0 0 2144,'0'0'4512,"13"8"-3206,35 48-854,-30-34-321,21 20 1,-33-35-111,31 28 691,79 60 0,-60-61 323,-50-29-2855,-22-14-3773,-3-1 3321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02:59.962"/>
    </inkml:context>
    <inkml:brush xml:id="br0">
      <inkml:brushProperty name="width" value="0.1" units="cm"/>
      <inkml:brushProperty name="height" value="0.1" units="cm"/>
    </inkml:brush>
  </inkml:definitions>
  <inkml:trace contextRef="#ctx0" brushRef="#br0">317 0 2720,'-14'7'1243,"13"-6"-1083,0 0 0,0-1 0,0 1 0,0-1 0,0 1 0,-1-1 0,1 1 0,0-1 0,0 1 0,0-1 0,-1 0 0,1 0 0,0 0 0,0 0 0,-1 0 0,1 0 0,0 0 0,0 0-1,-1 0 1,0-1 0,-2 0-32,1 1 0,-1-1-1,0 1 1,1 0-1,-1 0 1,0 0-1,1 1 1,-1-1 0,-5 3-1,-33 12 384,19-6-260,7-2-139,0 1 1,1 1 0,0 0 0,0 0 0,1 2-1,-23 20 1,30-25-24,3-2-46,0 0 1,0 0-1,0 0 1,-6 9-1,9-11-42,0 0 1,0 0-1,0 0 1,0 0-1,0 0 0,1 0 1,-1 1-1,1-1 0,-1 0 1,1 0-1,0 1 0,0-1 1,0 0-1,0 0 1,0 1-1,1-1 0,0 3 1,0-3 6,0 1-1,0 0 1,0 0 0,0-1 0,1 1 0,-1-1-1,1 0 1,0 1 0,-1-1 0,1 0 0,0 0 0,0 0-1,1 0 1,-1 0 0,0-1 0,1 1 0,-1-1-1,1 1 1,-1-1 0,1 0 0,0 0 0,-1 0 0,7 1-1,-2-1 9,0 0 0,1 0 0,-1 0 0,0-1 0,1 0 0,-1-1 0,0 0-1,10-2 1,2-1-16,1-2 0,23-10 0,-18 6 64,16-6-138,-39 14 88,0 1 1,1 0 0,-1-1 0,0 1 0,0-1 0,0 0 0,-1 0 0,1 1-1,0-1 1,-1 0 0,1-1 0,-1 1 0,2-3 0,-2 1-15,0 1 0,0-1 1,-1 0-1,0 1 0,1-1 1,-2 0-1,1 1 0,0-1 1,-1 1-1,0-5 0,-2-14 55,3 6-15,-1 11-23,1 0-1,0 0 0,0 0 1,1 0-1,-1 0 1,3-10-1,-4 17-12,-2 5 80,1 0-1,-1 0 1,1 1 0,1-1 0,-2 13 0,-7 60 1180,10-75-1166,0 9 66,0 1 0,1-1 0,5 27 0,-5-36-163,1 0-1,0-1 1,0 1-1,0-1 1,0 1-1,1-1 1,-1 0-1,1 0 1,0 0-1,0 0 1,1-1-1,-1 1 1,1-1-1,0 0 1,5 4-1,-5-4-156,-1-1-1,1 1 1,-1-1-1,1 0 1,0 0 0,0-1-1,0 1 1,0-1-1,0 0 1,1 0-1,-1 0 1,0 0 0,0-1-1,1 0 1,-1 0-1,0 0 1,1 0-1,-1-1 1,0 1-1,6-3 1,7-4-3977</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6:03.428"/>
    </inkml:context>
    <inkml:brush xml:id="br0">
      <inkml:brushProperty name="width" value="0.1" units="cm"/>
      <inkml:brushProperty name="height" value="0.1" units="cm"/>
      <inkml:brushProperty name="color" value="#66CC00"/>
    </inkml:brush>
  </inkml:definitions>
  <inkml:trace contextRef="#ctx0" brushRef="#br0">228 58 2400,'1'-2'181,"-1"0"0,0 1 0,0-1 0,1 0 1,-1 1-1,1-1 0,-1 1 0,2-3 0,-1 3-107,-1 0 1,1 1-1,-1-1 1,1 0-1,-1 0 1,0 0-1,1 0 0,-1 1 1,0-1-1,0 0 1,1 0-1,-1 0 1,0 0-1,0 0 0,0 0 1,0 0-1,0 0 1,-1 1-1,1-1 1,0 0-1,0 0 0,-1 0 1,1 0-1,0 0 1,-1 1-1,1-1 1,-1 0-1,1 0 0,-1 0 1,1 1-1,-1-1 1,1 0-1,-1 1 1,0-1-1,1 1 0,-2-2 1,0 1-63,1 0 0,-1 0 0,0 0 0,0 0 0,0 0 1,0 0-1,1 1 0,-1-1 0,0 1 0,0-1 0,0 1 0,0 0 1,0 0-1,-1-1 0,1 1 0,0 1 0,0-1 0,0 0 0,0 0 1,0 1-1,0-1 0,0 1 0,1 0 0,-5 1 0,-4 3 13,1 0 1,0 1-1,-13 10 0,17-12-24,-9 6 24,0 1 0,0 1 1,2 0-1,-1 1 0,2 0 0,-19 28 0,28-38 0,0 0-1,1 0 0,-1 1 1,1-1-1,0 0 1,0 1-1,0-1 0,1 1 1,-1-1-1,1 1 1,0-1-1,0 1 0,0 0 1,0-1-1,1 1 1,0 3-1,0-5 18,0 0 0,-1 0-1,1 0 1,0 0 0,1 0 0,-1 0-1,0 0 1,0 0 0,1-1 0,-1 1-1,1 0 1,-1-1 0,1 1 0,0-1-1,0 0 1,0 0 0,0 0 0,-1 0-1,1 0 1,1 0 0,-1 0 0,0 0-1,0-1 1,0 1 0,0-1 0,0 0-1,4 1 1,4-2 138,-1 0 0,1 0 0,-1 0 0,1-1 1,-1-1-1,0 0 0,17-7 0,-3 2 16,-12 4-124,0-1-1,0 0 1,0 0-1,-1-1 1,14-10-1,-21 13-65,0 1 0,0-1 1,0 0-1,-1 0 0,1 0 0,-1 0 0,0 0 1,4-7-1,-5 7-21,0 1 0,-1 0 0,1 0 0,-1 0 0,1 0 0,-1 0 0,0-1 0,0 1 0,0 0 0,0 0 0,0 0 0,0-1 0,-1 1 0,1 0 0,-1 0 0,-1-4 0,1 5-47,1 0 0,-1 0 1,0 0-1,1 0 0,-1 0 0,0 0 1,0 0-1,0 0 0,0 0 1,0 1-1,0-1 0,0 0 0,0 1 1,0-1-1,0 1 0,0-1 0,0 1 1,-1-1-1,1 1 0,0 0 1,0 0-1,0-1 0,-1 1 0,1 0 1,0 0-1,0 0 0,-1 0 1,1 1-1,-2-1 0,3 0 48,-1 1-1,0-1 1,0 0-1,0 0 1,0 1-1,1-1 1,-1 0-1,0 1 1,0-1-1,1 1 1,-1-1-1,0 1 1,1 0-1,-1-1 1,0 1-1,1-1 1,-1 1-1,1 0 1,-1 0-1,1-1 1,0 1-1,-1 0 1,1 0-1,0 0 1,-1-1-1,1 1 1,0 0-1,0 0 1,0 0-1,-1 0 1,1 0-1,0-1 1,0 1 0,1 0-1,-1 0 1,0 0-1,0 0 1,0 0-1,1-1 1,-1 1-1,0 0 1,1 1-1,1 2 95,0 0 0,1 0 0,-1-1 0,1 1 0,-1-1 0,1 0 0,0 1 0,0-1 0,5 3 0,32 21 483,-39-26-561,12 7-17,3 2 520,1 0 0,-1 2 0,18 17 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6:04.595"/>
    </inkml:context>
    <inkml:brush xml:id="br0">
      <inkml:brushProperty name="width" value="0.1" units="cm"/>
      <inkml:brushProperty name="height" value="0.1" units="cm"/>
      <inkml:brushProperty name="color" value="#66CC00"/>
    </inkml:brush>
  </inkml:definitions>
  <inkml:trace contextRef="#ctx0" brushRef="#br0">23 47 1824,'-1'-2'133,"-3"-3"311,9 4 40,-5 0-275,0 0 1,0 0-1,0 1 0,0-1 0,0 0 0,0 0 1,-1 1-1,1-1 0,0 0 0,0 1 1,-1-1-1,1 0 0,0 1 0,-1-1 0,1 0 1,0 1-1,-1-1 0,1 1 0,-1-1 0,1 0 1,-2 0-1,5-1-197,0 0 1,0-1 0,0 1-1,0 0 1,1 0-1,-1 1 1,1-1 0,-1 1-1,1 0 1,-1 0-1,1 0 1,0 0 0,-1 1-1,6-1 1,-8 1-31,1 0 0,0 0 0,-1 0 0,1 0 0,0 0 0,-1 0 1,1 1-1,-1-1 0,1 1 0,0-1 0,-1 1 0,1 0 0,-1-1 0,1 1 0,-1 0 0,0 0 1,1 0-1,-1 0 0,0 0 0,0 0 0,1 0 0,-1 1 0,0-1 0,0 0 0,0 1 1,-1-1-1,1 1 0,0-1 0,0 1 0,-1-1 0,1 1 0,-1-1 0,1 1 0,-1 2 0,0 1 29,1-1-1,-1 0 0,-1 1 0,1-1 0,-1 1 0,0-1 0,0 0 0,0 0 0,0 1 0,-1-1 1,-1 4-1,-5 6 98,-14 22 0,15-26-78,-19 25 310,17-23-62,0 0 0,-11 21 0,19-33-257,1 1-1,0-1 1,-1 1 0,1-1 0,0 1-1,0-1 1,0 1 0,0-1 0,-1 1 0,1-1-1,0 1 1,0-1 0,0 1 0,0-1 0,0 1-1,0 0 1,0-1 0,0 1 0,0-1 0,1 1-1,-1-1 1,0 1 0,0-1 0,0 1-1,1-1 1,-1 1 0,0-1 0,0 0 0,1 1-1,0 0 1,0 0 20,0-1-1,0 1 0,1 0 0,-1-1 1,0 1-1,1-1 0,-1 1 0,0-1 1,1 0-1,-1 1 0,3-1 0,3 0 98,0 0 1,1 0-1,11-2 0,8-2 507,-18 3-882,-1 0-1,0 0 1,1-1 0,-1-1-1,14-4 1,-22 6-8,1 1 0,0-1 0,-1 1 0,1-1 0,2-3-1470,-3 4 1470,1-1 0,-1 0 0,0 1 0,1-1-1,-1 0 1,1-1-74,4-13-2364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6:05.077"/>
    </inkml:context>
    <inkml:brush xml:id="br0">
      <inkml:brushProperty name="width" value="0.1" units="cm"/>
      <inkml:brushProperty name="height" value="0.1" units="cm"/>
      <inkml:brushProperty name="color" value="#66CC00"/>
    </inkml:brush>
  </inkml:definitions>
  <inkml:trace contextRef="#ctx0" brushRef="#br0">3 43 1824,'0'1'33,"0"-1"1,0 0-1,0 0 0,-1 0 1,1 0-1,0 0 0,0 0 1,0 0-1,0 1 0,0-1 0,-1 0 1,1 0-1,0 0 0,0 0 1,0 1-1,0-1 0,0 0 1,0 0-1,0 0 0,0 0 1,0 1-1,0-1 0,0 0 1,0 0-1,0 0 0,0 1 1,0-1-1,0 0 0,0 0 1,0 0-1,0 1 0,0-1 1,0 0-1,0 0 0,7 1 2392,18-5 1450,-19 2-4488,175-20 1989,25 2 101,-205 20-1465,3 0-182,0-1 0,0 1-1,-1 0 1,1 0-1,0 0 1,0 0 0,0 1-1,0 0 1,-1-1 0,1 2-1,0-1 1,0 0-1,3 2 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6:05.813"/>
    </inkml:context>
    <inkml:brush xml:id="br0">
      <inkml:brushProperty name="width" value="0.1" units="cm"/>
      <inkml:brushProperty name="height" value="0.1" units="cm"/>
      <inkml:brushProperty name="color" value="#66CC00"/>
    </inkml:brush>
  </inkml:definitions>
  <inkml:trace contextRef="#ctx0" brushRef="#br0">40 9 1568,'-10'0'3472,"1"-4"-326,9 3-3142,0 1 0,0 0 1,0 0-1,0 0 0,0 0 0,0 0 0,0-1 0,0 1 0,0 0 0,0 0 0,-1 0 0,1 0 0,0 0 0,0 0 0,0 0 0,0-1 0,0 1 0,0 0 0,-1 0 0,1 0 0,0 0 0,0 0 0,0 0 0,0 0 0,-1 0 0,1 0 0,0 0 0,0 0 0,0 0 0,0 0 0,-1 0 0,1 0 0,0 0 0,0 0 0,0 0 1,0 0-1,0 0 0,-1 0 0,1 0 0,0 0 0,0 0 0,0 1 0,0-1 0,0 0 0,-1 0 0,1 0 0,0 0 0,0 0 0,0 0 0,0 0 0,0 1 0,0-1 0,0 0 0,0 0 0,-1 0 0,1 0 0,0 0 0,0 1 0,0-1 0,0 0 0,0 0 0,0 0 0,0 1 0,0-2 21,0-3 140,-12 4-84,10 0-114,7 0 737</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6:06.232"/>
    </inkml:context>
    <inkml:brush xml:id="br0">
      <inkml:brushProperty name="width" value="0.1" units="cm"/>
      <inkml:brushProperty name="height" value="0.1" units="cm"/>
      <inkml:brushProperty name="color" value="#66CC00"/>
    </inkml:brush>
  </inkml:definitions>
  <inkml:trace contextRef="#ctx0" brushRef="#br0">0 0 736,'13'22'517,"6"-2"586,166 191 1714,-119-136-2767,-37-44 351,49 68 1,-71-87-277,0 0-1,0 0 1,-1 1-1,-1 0 1,0 0 0,-1 0-1,0 0 1,-1 1 0,-1-1-1,2 18 1,-4-8 47,0 0-1,-1 0 1,-2 0-1,0 0 1,-1 0-1,-2 0 1,0-1 0,-1 0-1,-1 0 1,-1-1-1,-1 0 1,-1 0-1,-1-2 1,-1 1-1,-1-1 1,0-1-1,-22 22 1,1-5-1207,20-23 161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6:06.826"/>
    </inkml:context>
    <inkml:brush xml:id="br0">
      <inkml:brushProperty name="width" value="0.1" units="cm"/>
      <inkml:brushProperty name="height" value="0.1" units="cm"/>
      <inkml:brushProperty name="color" value="#66CC00"/>
    </inkml:brush>
  </inkml:definitions>
  <inkml:trace contextRef="#ctx0" brushRef="#br0">15 25 1248,'-15'0'6668,"18"-6"-5395,8 4-927,0-1 0,0 2 1,18-2-1,-22 3-206,149-8 450,-110 6-646,128 8 386,-171-6-293,1 0-8,-1 0 0,0 1 1,0-1-1,1 1 1,-1-1-1,0 1 0,0 0 1,0 0-1,0 0 1,0 1-1,4 1 1,-7-2-21,0-1 0,0 0-1,0 0 1,0 1 0,0-1 0,0 0 0,0 0 0,0 0 0,0 1 0,-1-1 0,1 0 0,0 0 0,0 0 0,0 1 0,0-1 0,-1 0 0,1 0 0,0 0-1,0 0 1,0 0 0,-1 1 0,1-1 0,0 0 0,0 0 0,0 0 0,-1 0 0,1 0 0,0 0 0,0 0 0,-1 0 0,1 0 0,0 0 0,0 0 0,-1 0 0,1 0-1,0 0 1,-1 0 0,-13 3-1250,14-3 1023,-6 3-774</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6:07.278"/>
    </inkml:context>
    <inkml:brush xml:id="br0">
      <inkml:brushProperty name="width" value="0.1" units="cm"/>
      <inkml:brushProperty name="height" value="0.1" units="cm"/>
      <inkml:brushProperty name="color" value="#66CC00"/>
    </inkml:brush>
  </inkml:definitions>
  <inkml:trace contextRef="#ctx0" brushRef="#br0">0 46 832,'3'-9'11103,"-3"8"-11097,1 0 0,-1 0 0,0 0-1,1 0 1,-1 0 0,1 0-1,-1 0 1,1 1 0,0-1-1,-1 0 1,1 0 0,0 0-1,0 1 1,-1-1 0,3-1-1,2-1-16,1 1 0,1 0 0,-1 0-1,0 0 1,0 0 0,1 1 0,-1 0 0,1 1-1,12-1 1,66-2 111,36 0 259,-81 4-34,-1-1-95</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6:21.282"/>
    </inkml:context>
    <inkml:brush xml:id="br0">
      <inkml:brushProperty name="width" value="0.1" units="cm"/>
      <inkml:brushProperty name="height" value="0.1" units="cm"/>
      <inkml:brushProperty name="color" value="#66CC00"/>
    </inkml:brush>
  </inkml:definitions>
  <inkml:trace contextRef="#ctx0" brushRef="#br0">301 40 2144,'0'3'3749,"-5"-21"-1978,-8 14-651,-12-6 214,16 5-1346,4 4 38,1-1 0,-1 1 0,1 1 0,-1-1 0,0 1 0,1 0 0,-1 0 0,0 0 0,-7 2 0,-4 1 123,-20 7 0,33-9-141,-8 3 19,0 0 1,0 1-1,1 1 1,-1 0-1,-9 7 1,16-10-102,-6 3 10,1 1 1,-12 12 0,19-18 69,0 1 1,0 0 0,0 1 0,1-1 0,-1 0 0,1 1 0,-1-1-1,1 0 1,0 1 0,0 0 0,0-1 0,0 1 0,1-1 0,-1 1-1,0 5 1,1-5-4,0 0 0,0-1 0,0 1 0,0 0 0,1 0 0,-1 0 0,1-1 0,0 1 0,0 0 0,0 0 0,0-1 0,0 1 0,0-1 0,1 1 0,1 1 0,11 16 93,-11-14-38,1 0 0,0 0 0,0 0 0,1-1 0,0 0 0,0 0 0,8 6 0,-9-8 16,1 0-1,-1 0 0,1 0 1,0-1-1,0 0 0,9 4 1,-12-6-36,0 0 0,0 0 0,0 1 0,0-1 1,0 0-1,0-1 0,-1 1 0,1 0 0,0 0 0,0-1 1,0 1-1,0-1 0,-1 0 0,1 1 0,0-1 0,0 0 1,-1 0-1,1 0 0,-1 0 0,1-1 0,-1 1 0,1 0 0,1-3 1,2-2 53,1-1 1,-1 0-1,0-1 1,-1 1-1,7-16 1,11-43 56,-19 57-197,5-11-10,-7 17 20,1 0 0,-1 1 0,0-1 0,0 0 0,0 0 0,-1 1 0,1-1 0,-1 0 0,1-6 0,-1 8 56,0 1-42,0 0 0,0 0 1,0-1-1,0 1 0,0 0 0,0 0 1,0 0-1,0-1 0,0 1 0,0 0 1,0 0-1,0 0 0,0-1 0,0 1 1,0 0-1,0 0 0,0 0 1,0 0-1,0-1 0,0 1 0,0 0 1,0 0-1,0 0 0,0-1 0,-1 1 1,1 0-1,0 0 0,0 0 0,0 0 1,0 0-1,0-1 0,-1 1 0,1 0 1,0 0-1,0 0 0,0 0 1,0 0-1,-1 0 0,1 0 0,0 0 1,0 0-1,0 0 0,-1 0 0,1 0 1,-1 0-276,2 7-154,8 40 415,16 44 433,-17-63-76,9 21 93,-13-38-390,-3-9 34,-1-1 0,0 1-1,1 0 1,-1-1-1,1 1 1,0-1 0,-1 1-1,1-1 1,0 1 0,0-1-1,0 0 1,0 1-1,0-1 1,0 0 0,1 0-1,-1 0 1,4 3 1098,3-12-3031,-8 3 200,3-5-1265,7-1-1260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6:22.156"/>
    </inkml:context>
    <inkml:brush xml:id="br0">
      <inkml:brushProperty name="width" value="0.1" units="cm"/>
      <inkml:brushProperty name="height" value="0.1" units="cm"/>
      <inkml:brushProperty name="color" value="#66CC00"/>
    </inkml:brush>
  </inkml:definitions>
  <inkml:trace contextRef="#ctx0" brushRef="#br0">1 133 3648,'3'-44'7301,"-3"42"-7260,1-1-1,-1 0 1,0 1 0,1-1-1,0 0 1,0 1 0,0-1-1,0 1 1,0-1 0,0 1-1,1 0 1,-1-1 0,4-3-1,-1 1 37,1 0 0,0 0 1,1 1-1,6-6 0,-7 8-91,-1 0 1,1-1 0,-1 1-1,1 1 1,0-1 0,0 1-1,0-1 1,6 1 0,40-3-91,-39 4 69,-4-1-46,-1 1 0,1 0-1,0 1 1,9 1 0,-16-2 73,0 0 1,0 0-1,0 1 0,0-1 0,0 0 1,0 1-1,0-1 0,0 0 0,0 1 0,0-1 1,0 1-1,0 0 0,0-1 0,-1 1 1,1 0-1,0-1 0,0 1 0,-1 0 0,1 0 1,0 0-1,-1 0 0,1 0 0,-1 0 1,1-1-1,-1 1 0,0 0 0,1 0 0,-1 1 1,0-1-1,0 0 0,1 0 0,-1 0 1,0 0-1,0 0 0,0 0 0,-1 0 0,1 2 1,-3 7 11,-1-1 0,1 1 0,-2-1 1,1 1-1,-2-1 0,1 0 1,-10 10-1,0 4-49,-27 34-13,26-38 157,2 0 1,-13 24-1,27-42-74,-1-1 0,1 1 1,-1 0-1,1 0 0,0 0 0,-1 0 1,1 0-1,0-1 0,0 1 0,-1 0 1,1 0-1,0 0 0,0 0 0,0 0 1,0 0-1,0 0 0,1 1 0,-1-1-1,1 0 1,-1-1-1,0 1 0,1-1 0,-1 1 0,1-1 0,-1 1 0,1-1 0,-1 1 0,1-1 0,-1 1 0,1-1 0,0 0 0,-1 1 0,1-1 0,0 0 1,-1 0-1,2 1 0,4 0 148,-1-1 1,1 1-1,0-1 1,11-1-1,-5 1 113,7-1-178,-1-1 1,25-6 0,2 0 139,-41 8-539,-1 1 0,1-1 1,-1 0-1,1 1 0,-1 0 0,6 2 0,-6-2-360,-1-1 0,0 1 1,1 0-1,-1 0 0,1-1 0,-1 0 1,1 1-1,-1-1 0,1 0 1,-1 0-1,1 0 0,-1-1 0,5 0 1,3-8-1120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6:23.382"/>
    </inkml:context>
    <inkml:brush xml:id="br0">
      <inkml:brushProperty name="width" value="0.1" units="cm"/>
      <inkml:brushProperty name="height" value="0.1" units="cm"/>
      <inkml:brushProperty name="color" value="#66CC00"/>
    </inkml:brush>
  </inkml:definitions>
  <inkml:trace contextRef="#ctx0" brushRef="#br0">284 0 1824,'0'0'3616,"-11"5"-1334,4-3-1945,1 0-1,-1-1 1,0 1-1,-10-1 1,-6 2-4,-35 7 226,-52 11 253,108-20-834,0-1 0,0 1 0,0 0-1,0 0 1,0 0 0,0 0 0,1 0 0,-1 1 0,0-1 0,1 1-1,-1-1 1,1 1 0,-1-1 0,1 1 0,0 0 0,0 0-1,0-1 1,0 1 0,0 0 0,0 0 0,0 0 0,1 0 0,-1 0-1,0 3 1,0 5-15,0 1-1,0-1 0,2 21 0,0-8-116,13 179 46,-3-67 168,-5-55-87,2 52 209,-4 230 1114,-9-348-960,2-5 617,4-9-926,-1 0-1,1 0 0,0 0 0,0 0 0,0 0 0,-1 0 0,1-1 1,0 1-1,-1 0 0,1 0 0,0 0 0,0-1 0,-1 1 0,1 0 0,0-1 1,-1 1-1,2-1 0,15-7-77,0 1 0,1 1 0,35-8 0,57-1-428,-43 15 455,-32 1 438,-46 3-4574,2 0 2496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03:01.985"/>
    </inkml:context>
    <inkml:brush xml:id="br0">
      <inkml:brushProperty name="width" value="0.1" units="cm"/>
      <inkml:brushProperty name="height" value="0.1" units="cm"/>
    </inkml:brush>
  </inkml:definitions>
  <inkml:trace contextRef="#ctx0" brushRef="#br0">161 9 1408,'-4'-9'3794,"4"9"-3757,0 0-1,-1 0 0,1 0 0,-1 0 0,1 0 1,0 0-1,-1 0 0,1 1 0,0-1 1,-1 0-1,1 0 0,0 0 0,-1 0 0,1 0 1,0 1-1,-1-1 0,1 0 0,0 0 1,0 0-1,-1 1 0,1-1 0,0 0 0,0 0 1,-1 1-1,1-1 0,0 0 0,0 1 0,0-1 1,0 0-1,-1 1 0,-5 6 394,0-1 0,-1 0 1,0-1-1,0 1 0,-1-1 0,-15 7 0,-11 9-70,30-17-357,-1 0 0,1 0 0,0 0 0,1 1 0,-1-1 0,1 1 0,0 0 0,0 0 0,0 0 0,1 0 0,0 1 0,0-1 0,0 1 0,0-1 0,1 1 0,0 0 0,0 0 0,1-1 0,0 1 0,0 0 0,0 0 0,2 7 0,-2-10-10,1 0-1,0 0 1,0-1-1,1 1 1,-1 0-1,1 0 1,-1-1-1,1 1 1,0 0-1,0-1 1,0 0-1,0 1 1,1-1 0,-1 0-1,0 0 1,1-1-1,0 1 1,-1 0-1,1-1 1,0 1-1,0-1 1,0 0-1,0 0 1,0 0-1,0-1 1,0 1-1,0-1 1,0 1 0,0-1-1,0 0 1,0 0-1,1-1 1,-1 1-1,0 0 1,0-1-1,0 0 1,0 0-1,0 0 1,0 0-1,-1 0 1,1-1-1,0 1 1,0-1 0,3-3-1,25-22-199,-22 20 224,0 0 1,0-1-1,-1 0 1,-1 0-1,1-1 0,6-12 1,-12 20-4,4-9 100,-1 0-1,1-1 0,-2 1 1,5-13-1,-8 20-104,-1 1 0,1-1 0,0 0 1,-1 1-1,0-1 0,0 0 0,0 0 0,0 1 0,0-1 0,0 0 0,-1 1 0,1-1 1,-1 0-1,0 1 0,0-1 0,0 0 0,0 1 0,0 0 0,0-1 0,-1 1 0,1 0 0,-1-1 1,-2-2-1,3 5 23,1-1 0,-1 1 0,1-1 0,-1 1 0,1-1 0,-1 1 0,0-1 0,1 1 0,-1-1 0,0 1 1,1 0-1,-1-1 0,0 1 0,1 0 0,-2-1 0,2 2 1,-1-1 0,1 0 0,-1 0 0,1 1 0,-1-1 0,1 0 0,0 1 0,-1-1 0,1 0 0,0 1 0,-1-1 0,1 0 0,0 1 0,-1-1 0,1 1 0,0-1 0,0 1 0,-1-1 0,1 1 0,0-1 0,0 1 0,0-1 0,0 1 0,0 0 0,-12 26 469,10-17-417,1 1 1,0-1 0,0 1 0,1 0 0,1-1 0,0 1 0,0-1 0,1 1-1,6 19 1,-1-9 186,-5-14-185,0 0 0,1 0-1,5 9 1,-2-5-142,-1-2 31,0-1 1,0 0-1,7 7 0,-10-12-17,0-1 1,1 1-1,-1-1 1,1 0-1,0 0 1,-1 0-1,1-1 0,0 1 1,0-1-1,1 1 1,-1-1-1,5 1 1,18 4-2187,50 4 0,-29-7-2167</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6:35.965"/>
    </inkml:context>
    <inkml:brush xml:id="br0">
      <inkml:brushProperty name="width" value="0.1" units="cm"/>
      <inkml:brushProperty name="height" value="0.1" units="cm"/>
      <inkml:brushProperty name="color" value="#66CC00"/>
    </inkml:brush>
  </inkml:definitions>
  <inkml:trace contextRef="#ctx0" brushRef="#br0">1 60 1408,'0'0'6112,"8"0"-5931,16-1-114,-16 0-4,1 1 1,-1 0-1,12 2 0,15 2-8,1 0 0,-1-2 0,52-5 0,105-19 453,-113 10-330,101-1-1,-131 10 1081,-62-8-2132,4 10-833,-3-3-2362</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6:36.463"/>
    </inkml:context>
    <inkml:brush xml:id="br0">
      <inkml:brushProperty name="width" value="0.1" units="cm"/>
      <inkml:brushProperty name="height" value="0.1" units="cm"/>
      <inkml:brushProperty name="color" value="#66CC00"/>
    </inkml:brush>
  </inkml:definitions>
  <inkml:trace contextRef="#ctx0" brushRef="#br0">6 7 2400,'3'-7'2132,"-3"15"-1939,0 67 318,-3 176 1218,3-101 580,0-149-2303,0-1-1,0 0 0,0 0 1,0 0-1,0 0 0,0 0 1,0 0-1,0 1 0,0-1 1,0 0-1,0 0 0,0 0 1,0 0-1,0 0 0,0 1 1,0-1-1,0 0 0,0 0 1,0 0-1,0 0 0,0 0 0,0 1 1,0-1-1,0 0 0,-1 0 1,1 0-1,0 0 0,0 0 1,0 0-1,0 1 0,0-1 1,0 0-1,0 0 0,0 0 1,-1 0-1,1 0 0,0 0 1,0 0-1,0 0 0,0 0 1,0 0-1,-1 0 0,-1-10-1770,2-4-2197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6:36.958"/>
    </inkml:context>
    <inkml:brush xml:id="br0">
      <inkml:brushProperty name="width" value="0.1" units="cm"/>
      <inkml:brushProperty name="height" value="0.1" units="cm"/>
      <inkml:brushProperty name="color" value="#66CC00"/>
    </inkml:brush>
  </inkml:definitions>
  <inkml:trace contextRef="#ctx0" brushRef="#br0">152 0 2720,'-1'1'74,"1"-1"0,0 1 0,-1-1 0,1 1 0,-1-1 0,1 1 0,0-1 0,-1 1 0,1-1 0,0 1 1,0 0-1,-1-1 0,1 1 0,0 0 0,0-1 0,0 1 0,0-1 0,0 1 0,0 0 0,0-1 0,0 2 0,0-1-33,0 0-1,0 0 0,0 0 1,-1 0-1,1 0 1,0 0-1,0-1 0,-1 1 1,1 0-1,0 0 1,-1 0-1,0 2 1,-17 17 849,-33 30 1,12-14-710,9-1 176,29-35-343,1 1 0,0-1-1,-1 0 1,1 0 0,0 1-1,-1-1 1,1 0 0,0 1-1,0-1 1,-1 0-1,1 1 1,0-1 0,0 0-1,0 1 1,0-1 0,-1 1-1,1-1 1,0 0 0,0 1-1,0-1 1,0 1-1,0-1 1,0 0 0,0 1-1,0-1 1,0 1 0,13 1 423,6-3-126,0-1 1,0-1-1,24-7 1,32-4-177,51 7 455,-105 7-1482,1 2 1,-1 0-1,38 9 1,-28 0-2538</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6:44.804"/>
    </inkml:context>
    <inkml:brush xml:id="br0">
      <inkml:brushProperty name="width" value="0.1" units="cm"/>
      <inkml:brushProperty name="height" value="0.1" units="cm"/>
      <inkml:brushProperty name="color" value="#66CC00"/>
    </inkml:brush>
  </inkml:definitions>
  <inkml:trace contextRef="#ctx0" brushRef="#br0">1 386 1728,'0'-93'4453,"10"140"-4384,-6-23 20,1-1 0,0 0-1,15 33 1,-12-31 20,53 165 1305,-61-189-1373,0 0 1,1 0-1,-1 0 0,0 0 1,1 0-1,-1 0 0,0-1 1,1 1-1,-1 0 1,1 0-1,-1 0 0,1-1 1,0 1-1,0 1 1,0-2-18,-1 0 0,0 0 1,1 0-1,-1 0 0,0 0 0,0 0 1,1 0-1,-1 0 0,0 0 1,0 0-1,1 0 0,-1 0 1,0 0-1,0 0 0,1 0 0,-1-1 1,0 1-1,0 0 0,1 0 1,-1 0-1,0 0 0,0 0 1,1-1-1,-1 1 0,0 0 1,0 0-1,0 0 0,0-1 0,1 1 1,-1 0-1,2-3 90,-1 0-1,1 0 1,-1 0-1,0 1 1,0-1-1,0-1 1,1-2-1,4-31 141,-1 0 1,-2-1-1,-2 0 0,-4-43 0,-25-151-962,22 190 556,0 11 12,4 21-236,0-1-1,-1-19 1,3 29 356,1 1 0,-1-1 0,1 1 0,-1-1 0,1 1 0,-1 0 0,1-1 0,0 1 0,-1 0 0,1-1 0,0 1 0,-1 0 0,1 0 0,0 0 0,-1-1 1,1 1-1,0 0 0,-1 0 0,1 0 0,0 0 0,0 0 0,-1 1 0,1-1 0,1 0 0,4 0 7,134-3 180,-86 3-116,28 2 250,46-1 442,-104-2-583,0-1 1,-1-2-1,33-8 1,-2-8 149,-17 5-23,-26 8-264,-11 7-9,1 0 0,-1 0 0,0-1 0,0 1 0,1 0 0,-1-1 0,0 1 0,0 0 0,0-1 0,1 1 0,-1 0 0,0-1-1,0 1 1,0 0 0,0-1 0,0 1 0,0-1 0,0 1 0,0 0 0,0-1 0,0 1 0,0-1 0,0 1 0,0 0 0,0-1 0,0 1 0,0 0 0,-1-1-1,1 1 1,0 0 0,-1-1 0,1 1 30,-1 0 0,0 0-1,0 0 1,0 0 0,0 0-1,0 0 1,0 0-1,0 0 1,0 0 0,0 1-1,1-1 1,-1 0 0,0 1-1,0-1 1,0 1 0,0-1-1,1 1 1,-1-1 0,0 1-1,0 0 1,-1 1-214,-2 1-488,1 0-1,-1 1 1,1-1-1,0 1 1,0 0 0,1 0-1,-1 0 1,1 0-1,0 1 1,-3 6-1,1 8-2327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6:45.507"/>
    </inkml:context>
    <inkml:brush xml:id="br0">
      <inkml:brushProperty name="width" value="0.1" units="cm"/>
      <inkml:brushProperty name="height" value="0.1" units="cm"/>
      <inkml:brushProperty name="color" value="#66CC00"/>
    </inkml:brush>
  </inkml:definitions>
  <inkml:trace contextRef="#ctx0" brushRef="#br0">23 9 1888,'-4'0'528,"-14"-4"2442,18 3-2849,-1 1 0,1 0-1,0-1 1,0 1 0,0 0-1,0 0 1,0-1 0,14 0 199,1 1-232,-2-1 60,-1 1-1,0 1 0,1 0 1,-1 0-1,0 1 0,19 6 1,-20-4-10,-7-3-124,-1 0-1,0 0 1,0 1-1,0-1 1,1 1-1,4 3 0,-7-4-9,-1-1 0,1 1 0,-1 0 0,1 0-1,0 0 1,-1-1 0,1 1 0,-1 0 0,0 0-1,1 0 1,-1 0 0,0 0 0,0 0 0,1 0-1,-1 0 1,0 0 0,0 0 0,0 0 0,0 0-1,0 0 1,0 0 0,0 0 0,-1 0 0,1 0-1,0 0 1,-1-1 0,1 1 0,0 0 0,-1 1-1,-1 1 36,0 0 0,-1 0 1,1 0-1,0-1 0,-1 1 0,1-1 0,-1 0 0,0 0 0,0 0 0,0 0 0,0 0 0,0 0 0,0-1 0,-1 0 0,-3 2 0,2-1 0,1 0-1,-1 0 1,1 0-1,0 0 1,-1 1 0,1 0-1,-5 5 1,8-8-29,1 1 1,-1-1 0,1 0-1,0 1 1,-1-1-1,1 1 1,0-1 0,-1 1-1,1-1 1,0 1-1,0 0 1,0-1 0,-1 1-1,1-1 1,0 1 0,0-1-1,0 1 1,0 0-1,0-1 1,0 1 0,0-1-1,0 1 1,0-1-1,0 1 1,0 0 0,1-1-1,-1 1 1,0-1-1,0 1 1,1-1 0,-1 1-1,0-1 1,0 1-1,1-1 1,-1 1 0,1-1-1,-1 1 1,0-1 0,1 0-1,-1 1 1,1-1-1,-1 0 1,1 1 0,0-1-1,3 3-8,1-1 0,0 1-1,0-1 1,6 2 0,-2-1 18,17 8-64,34 17-191,-52-24 220,-1 0 1,1 1-1,-1 0 0,-1 0 0,10 9 0,-14-12 44,0 0 1,0 0-1,-1 1 0,1-1 0,0 0 0,-1 1 0,0-1 0,1 1 0,-1 0 0,0-1 0,0 1 0,0 0 1,-1 0-1,1 0 0,-1-1 0,0 1 0,1 0 0,-1 0 0,-1 0 0,1 0 0,0 0 0,-1 0 0,1-1 0,-1 1 1,-2 5-1,1-2 88,-1-1 0,0 0 1,-1 0-1,1 0 1,-1-1-1,0 1 1,0-1-1,-1 0 0,1 0 1,-1 0-1,-9 5 1,8-5-44,0-1 0,-1 0 0,1 0 1,-1-1-1,0 0 0,0 0 1,-10 2-1,-5-2 166,-24 0 0,26-2-4,-34 5 0,54-5-289,-1 0-1,1 0 1,0 0-1,-1 0 1,1 0-1,0 0 0,-1 0 1,1 1-1,0-1 1,0 0-1,-1 0 1,1 0-1,0 0 1,-1 1-1,1-1 1,0 0-1,0 0 1,0 1-1,-1-1 0,1 0 1,0 0-1,0 1 1,0-1-1,0 0 1,-1 1-1,1-1 1,0 0-1,0 1 1,0-1-1,0 0 0,0 0 1,0 1-1,0-1 1,0 0-1,0 1 1,0-1-1,0 0 1,0 1-1,0-1 1,0 0-1,0 1 0,0-1 1,0 0-1,1 1 1,-1-1-1,0 0 1,0 0-1,0 1 1,1-1-1,-1 0 1,0 0-1,0 1 1,12 13-2603,2-3-1381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6:45.990"/>
    </inkml:context>
    <inkml:brush xml:id="br0">
      <inkml:brushProperty name="width" value="0.1" units="cm"/>
      <inkml:brushProperty name="height" value="0.1" units="cm"/>
      <inkml:brushProperty name="color" value="#66CC00"/>
    </inkml:brush>
  </inkml:definitions>
  <inkml:trace contextRef="#ctx0" brushRef="#br0">142 1 2144,'3'0'214,"0"1"0,1 0 1,-1 0-1,0 0 0,0 0 0,0 0 0,0 1 1,0-1-1,0 1 0,0 0 0,3 2 1,-2 2-30,-1-1 1,1 1 0,-1 0 0,0 1-1,0-1 1,-1 0 0,0 1 0,2 7-1,-3-11-71,-1 0-1,1 0 0,-1 0 0,1 0 0,-1 1 1,0-1-1,0 0 0,-1 0 0,1 0 0,-1 0 1,1 0-1,-1 1 0,0-1 0,0 0 0,0-1 1,-1 1-1,1 0 0,-1 0 0,-3 4 0,1-2 47,0-1 0,0 0 0,0-1 0,-1 1 0,1-1 0,-1 0 0,0 0 0,0 0 0,0-1 0,0 0 0,0 0 0,-1 0 0,1 0 0,-1-1 0,1 0 0,-1 0 0,1 0 0,-1-1 0,0 0 0,1 0 0,-1-1 0,0 1 0,1-1 0,-1 0 0,1-1 0,-11-3 0,11 3 4,0 0-600,0 0-1,0 0 1,0-1 0,0 0-1,0 0 1,-8-7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6:48.567"/>
    </inkml:context>
    <inkml:brush xml:id="br0">
      <inkml:brushProperty name="width" value="0.1" units="cm"/>
      <inkml:brushProperty name="height" value="0.1" units="cm"/>
      <inkml:brushProperty name="color" value="#66CC00"/>
    </inkml:brush>
  </inkml:definitions>
  <inkml:trace contextRef="#ctx0" brushRef="#br0">1 13 2144,'1'-12'1459,"3"18"298,3 24-1005,6 114 101,-12-137-791,11 145 1855,-11-124-1593,-1-14-74,1 0 0,-2-1 0,0 1-1,-3 15 1,3-18 900,1-19-2327</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6:49.345"/>
    </inkml:context>
    <inkml:brush xml:id="br0">
      <inkml:brushProperty name="width" value="0.1" units="cm"/>
      <inkml:brushProperty name="height" value="0.1" units="cm"/>
      <inkml:brushProperty name="color" value="#66CC00"/>
    </inkml:brush>
  </inkml:definitions>
  <inkml:trace contextRef="#ctx0" brushRef="#br0">187 16 1984,'0'-1'41,"-1"1"0,1-1 0,0 1 0,0-1 1,0 1-1,0-1 0,0 1 0,0-1 0,0 1 0,0-1 0,0 1 0,0-1 0,1 1 1,-1-1-1,0 1 0,0-1 0,0 1 0,1-1 0,-1 1 0,0 0 0,0-1 0,1 1 1,-1-1-1,0 1 0,1 0 0,-1-1 0,0 1 0,1 0 0,-1-1 0,1 1 1,-1 0-1,1 0 0,-1-1 0,1 1 0,-1 0 0,0 0 0,1 0 0,-1 0 0,1 0 1,-1-1-1,1 1 0,-1 0 0,1 0 0,-1 0 0,1 0 0,-1 1 0,1-1 1,-1 0-1,1 0 0,-1 0 0,1 0 0,-1 0 0,1 1 0,0-1 0,1 1 51,0 0-1,0 0 1,0 1-1,-1-1 0,1 0 1,0 1-1,-1-1 1,1 1-1,-1-1 0,1 1 1,-1 0-1,0 0 1,1 1-1,1 4 20,-1-1 0,0 1 0,-1-1-1,1 1 1,-1 0 0,0 0 0,-1-1 0,0 1 0,0 0-1,0 0 1,-1 0 0,0-1 0,-2 8 0,0-5 68,1-1 0,-1 1 0,0-1 1,-1 1-1,0-1 0,0-1 0,-1 1 1,0 0-1,-9 9 0,7-9 33,0-1-1,-1 0 1,0-1-1,0 0 1,0 0-1,-1 0 1,0-1-1,0-1 1,0 0 0,0 0-1,-20 5 1,26-8-146,0-1 1,0 1 0,0-1-1,-1 0 1,1 0-1,0 0 1,0-1 0,0 1-1,-4-2 1,5 2-226,1-1-1,-1 1 1,1-1-1,-1 0 1,0 0 0,1 0-1,-1 0 1,1 0 0,0 0-1,-1 0 1,1 0-1,0 0 1,0-1 0,0 1-1,0 0 1,0-1-1,-2-2 1,-2-11-3606</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6:49.817"/>
    </inkml:context>
    <inkml:brush xml:id="br0">
      <inkml:brushProperty name="width" value="0.1" units="cm"/>
      <inkml:brushProperty name="height" value="0.1" units="cm"/>
      <inkml:brushProperty name="color" value="#66CC00"/>
    </inkml:brush>
  </inkml:definitions>
  <inkml:trace contextRef="#ctx0" brushRef="#br0">4 18 2496,'0'-1'50,"-1"1"-1,1 0 1,0 0 0,0-1-1,-1 1 1,1 0 0,0-1-1,0 1 1,-1 0 0,1-1-1,0 1 1,0 0 0,0-1-1,0 1 1,-1 0 0,1-1-1,0 1 1,0 0 0,0-1-1,0 1 1,0-1 0,0 1-1,0 0 1,0-1 0,0 1-1,0-1 1,0 1 0,1-1-1,1 1 776,-1 7-439,-1 6-127,0 0 0,1 0 0,1 0 1,4 18-1,-5-26-173,1 0 1,0 0-1,0-1 0,0 1 1,1-1-1,-1 1 1,1-1-1,0 0 0,0 0 1,1 0-1,-1 0 0,1-1 1,0 1-1,5 3 0,-4-5 15,-1 1-1,1-1 0,0 1 0,0-1 0,0-1 1,0 1-1,0-1 0,0 0 0,1 0 0,-1 0 0,0-1 1,1 0-1,-1 0 0,0 0 0,1-1 0,-1 1 1,0-1-1,0-1 0,1 1 0,-1-1 0,0 0 1,0 0-1,-1 0 0,1-1 0,0 1 0,-1-1 0,7-6 1,-8 7-46,0-1 1,0 0 0,0 0 0,0 0-1,-1-1 1,1 1 0,-1-1 0,0 1-1,4-9 1,-6 10-46,1 0 1,0 0-1,-1 0 0,1 0 1,-1-1-1,1 1 0,-1 0 0,0 0 1,0-1-1,0 1 0,-1 0 1,1 0-1,0 0 0,-1-1 1,1 1-1,-1 0 0,0 0 0,0 0 1,0 0-1,0 0 0,-2-3 1,0 1-43,-1 0 0,-1 0 0,1 0 0,-1 0 0,1 1 0,-1 0 0,0 0 0,0 0 0,-1 0 0,-6-2 0,-2 0-85,-1 0-1,-30-5 1,39 9 148,-1 0 0,1 1 1,-1 0-1,0 0 0,1 0 1,-1 1-1,-6 1 0,-1 5 199</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6:50.536"/>
    </inkml:context>
    <inkml:brush xml:id="br0">
      <inkml:brushProperty name="width" value="0.1" units="cm"/>
      <inkml:brushProperty name="height" value="0.1" units="cm"/>
      <inkml:brushProperty name="color" value="#66CC00"/>
    </inkml:brush>
  </inkml:definitions>
  <inkml:trace contextRef="#ctx0" brushRef="#br0">7 25 1568,'0'0'69,"-1"-1"-1,1 1 1,-1 0 0,1 0-1,0-1 1,-1 1 0,1 0-1,0 0 1,-1-1 0,1 1-1,0 0 1,-1-1-1,1 1 1,0-1 0,0 1-1,-1 0 1,1-1 0,0 1-1,0-1 1,0 1 0,0 0-1,-1-1 1,1 1 0,0-1-1,0 1 1,0-1 0,0 1-1,0-1 1,0 1 0,0 0-1,0-1 1,0 1 0,1-1-1,-1 0 1,1 1 71,0-1 1,-1 0 0,1 0-1,0 1 1,0-1-1,0 1 1,0-1-1,0 1 1,0-1-1,0 1 1,1 0-1,-1-1 1,1 1-1,7-2 341,1 1 0,14 0 0,114 3 383,-132-2-875,-1 0 0,1 0 0,0 1 0,-1 0 0,1 0 0,-1 0 0,1 0 0,-1 1 0,1 0 0,-1 0 0,0 1 0,0-1 0,0 1 0,0 0 0,0 0 0,-1 1 0,1 0 0,-1 0 0,0 0 0,0 0 0,-1 0 0,1 1 0,-1-1 0,0 1 0,0 0 0,0 0-1,-1 0 1,0 1 0,3 10 0,10 55-13,9 119-1,-6-28 154,60 216 687,-70-346-577,0-1 172,19 52 1,-21-72-326,-5-8 43,1 0 1,0 1-1,-1-1 1,1 1 0,-1-1-1,0 1 1,0-1-1,-1 1 1,1-1 0,-1 1-1,0 0 1,0 6-1,0-10-100,0 1 0,0-1 0,0 0-1,0 0 1,-1 1 0,1-1 0,0 0-1,0 0 1,0 1 0,0-1 0,-1 0-1,1 0 1,0 0 0,0 1 0,0-1-1,-1 0 1,1 0 0,0 0 0,0 0-1,-1 1 1,1-1 0,0 0 0,-1 0-1,1 0 1,0 0 0,0 0 0,-1 0-1,1 0 1,-1 0 0,-12-2 443,-9-8-73,3-1-463,-78-41 766,82 45-1521,-1 1 0,0 0 1,0 1-1,-23-4 0,17 8-1101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03:04.054"/>
    </inkml:context>
    <inkml:brush xml:id="br0">
      <inkml:brushProperty name="width" value="0.1" units="cm"/>
      <inkml:brushProperty name="height" value="0.1" units="cm"/>
    </inkml:brush>
  </inkml:definitions>
  <inkml:trace contextRef="#ctx0" brushRef="#br0">336 5 1472,'0'-4'6416,"-7"7"-6184,0 0 0,0-1 1,0 0-1,0 0 0,0-1 0,-1 0 1,1 0-1,0 0 0,-1-1 1,-9-1-1,11 1-83,0 0-52,1 1 1,0 0 0,0 0-1,0 0 1,-8 4-1,-17 3 246,21-7-228,-1 1 1,1 0 0,0 1 0,-1 0-1,1 0 1,1 1 0,-1 0 0,1 1-1,-12 7 1,14-8-122,1 1 0,-1 0 0,1 0-1,0 0 1,0 0 0,1 1 0,-1 0 0,1 0 0,1 0-1,-1 0 1,1 1 0,-5 13 0,6-14-22,0 0 0,1 0 1,0 1-1,0-1 0,1 1 1,-1-1-1,1 1 0,1-1 0,-1 0 1,1 1-1,0-1 0,0 0 0,1 1 1,0-1-1,0 0 0,1 0 0,-1 0 1,1-1-1,5 8 0,-4-7 18,1-1-1,-1 0 0,1 0 0,0 0 0,1 0 1,-1-1-1,1 0 0,0 0 0,0 0 1,0-1-1,0 0 0,1 0 0,-1 0 1,1-1-1,0 0 0,-1 0 0,11 0 0,-6 0 16,0-1 0,0-1-1,0 1 1,0-2-1,0 0 1,0 0-1,0-1 1,0 0-1,-1-1 1,16-6-1,-12 3 29,0-1 1,-1 0-1,0-1 0,16-12 0,-22 14 1,0 0 0,-1 0-1,0 0 1,0-1 0,-1 0-1,1-1 1,-2 1 0,8-15 0,-9 15-53,-1 0-1,-1 1 1,1-1 0,-1 0 0,0 0 0,-1 0 0,1 0 0,-1 0 0,-1 0 0,1 0-1,-3-9 1,2 6 89,0 5-97,1 0 0,-1 0 1,0 1-1,0-1 0,-1 0 1,1 1-1,-1-1 0,0 1 1,0-1-1,0 1 0,-5-7 1,5 9-73,2 1 107,-1 1 0,1-1-1,0 0 1,-1 1 0,1-1 0,-1 1 0,1-1-1,-1 1 1,1 0 0,-1-1 0,1 1 0,-1-1-1,0 1 1,1 0 0,-1-1 0,1 1 0,-1 0-1,0 0 1,1 0 0,-1-1 0,0 1 0,1 0-1,-1 0 1,0 0 0,1 0 0,-2 0 0,1 0 200,1 0-170,0 0 1,0 0 0,0-1 0,0 1-1,0 0 1,0 0 0,0 0-1,0-1 1,0 1 0,-1 0 0,1 0-1,0 0 1,0 0 0,0-1-1,0 1 1,0 0 0,-1 0 0,1 0-1,0 0 1,0 0 0,0 0-1,0 0 1,-1-1 0,1 1 0,0 0-1,0 0 1,0 0 0,-1 0-1,1 0 1,0 0 0,0 0 0,0 0-1,-1 0 1,1 0 0,0 0-1,0 0 1,0 0 0,-1 0 0,1 0-1,0 0 1,0 0 0,0 1 0,-1-1-1,1 0 1,0 0 0,0 0-1,0 0 1,0 0 0,-1 0 0,2 29 135,2-1 1,0 0 0,2 0 0,1 0 0,1-1-1,2 0 1,0-1 0,27 51 0,-33-71-199,1 0-1,0 0 1,0 0 0,1-1-1,0 1 1,5 4 0,-8-8-77,0 0 1,0-1-1,0 1 1,0-1 0,0 0-1,1 0 1,-1 0 0,0 0-1,0 0 1,1 0-1,-1 0 1,1-1 0,-1 1-1,0-1 1,1 0 0,-1 0-1,1 0 1,-1 0-1,1 0 1,-1 0 0,5-2-1,0 0-308,-1-1-1,0 0 0,1 0 1,-1 0-1,0-1 0,-1 0 0,1 0 1,-1 0-1,1-1 0,6-9 1,35-46-4263</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6:51.485"/>
    </inkml:context>
    <inkml:brush xml:id="br0">
      <inkml:brushProperty name="width" value="0.1" units="cm"/>
      <inkml:brushProperty name="height" value="0.1" units="cm"/>
      <inkml:brushProperty name="color" value="#66CC00"/>
    </inkml:brush>
  </inkml:definitions>
  <inkml:trace contextRef="#ctx0" brushRef="#br0">386 0 2144,'0'0'699,"-8"12"415,0-6-648,0 0-1,0 0 1,0 0 0,-14 6-1,-9 6 55,20-11-401,-78 54 624,72-48-605,0 2-1,-29 31 1,14-5 976,-48 79 1,79-119-1670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6:51.814"/>
    </inkml:context>
    <inkml:brush xml:id="br0">
      <inkml:brushProperty name="width" value="0.1" units="cm"/>
      <inkml:brushProperty name="height" value="0.1" units="cm"/>
      <inkml:brushProperty name="color" value="#66CC00"/>
    </inkml:brush>
  </inkml:definitions>
  <inkml:trace contextRef="#ctx0" brushRef="#br0">22 6 1824,'-7'-2'324,"-3"-1"29,10 3-333,-1 0 1,1 0-1,0 0 0,0 0 1,0 0-1,0 0 0,-1 0 0,1 0 1,0 0-1,0 0 0,0 0 1,0 0-1,0 0 0,-1 0 0,1 0 1,0 0-1,0 1 0,0-1 1,0 0-1,0 0 0,0 0 1,-1 0-1,1 0 0,0 0 0,0 1 1,0-1-1,0 0 0,0 0 1,0 0-1,0 0 0,0 1 0,0-1 1,0 0-1,0 0 0,0 0 1,0 0-1,0 1 0,0-1 0,0 0 1,0 0-1,0 0 0,0 0 1,0 1-1,0-1 0,0 0 0,0 0 1,0 0-1,0 0 0,0 0 1,1 1-1,1 4 209,0 0 0,1 1 1,0-2-1,0 1 0,0 0 0,1 0 1,0-1-1,-1 0 0,2 0 0,7 7 1,12 12 394,170 214 2726,-184-229-2454,2-4-304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6:52.731"/>
    </inkml:context>
    <inkml:brush xml:id="br0">
      <inkml:brushProperty name="width" value="0.1" units="cm"/>
      <inkml:brushProperty name="height" value="0.1" units="cm"/>
      <inkml:brushProperty name="color" value="#66CC00"/>
    </inkml:brush>
  </inkml:definitions>
  <inkml:trace contextRef="#ctx0" brushRef="#br0">328 14 3072,'-28'-6'3248,"-17"2"-1571,31 2-1278,-1 1 0,-20 0 0,22 2-366,0 0-1,-1 1 1,1 1-1,-21 6 1,29-7-49,0 0 0,0 0-1,1 0 1,-1 1 0,0 0 0,1 0 0,-1 0 0,1 0 0,0 1-1,0 0 1,1 0 0,-1 0 0,1 0 0,-1 0 0,-2 6-1,0 3 24,1 0 0,0 0 0,1 0 0,0 0 0,1 1 0,0 0 0,1 0 0,1 0 0,0 0 0,1 0 0,3 25 0,5 8 10,1-1 1,19 53-1,-4-15 23,-12-35 46,6 60-1,-15-84 82,-2 1-1,-1-1 0,-1 0 1,-5 35-1,5-54-79,-1 0 1,1-1-1,-1 1 0,0-1 1,-3 6-1,3-8 16,1-1-1,0 0 1,-1 1-1,1-1 1,-1 0-1,0 0 1,0 0-1,0 0 1,0 0 0,0 0-1,-4 2 1,87 6-487,-46-6 696,-1-1 0,1-2 0,-1-1 0,1-2 0,34-7 0,-68 9-367,-1 0 0,0 0 0,1 0 0,-1 0 0,0 0 1,1 0-1,-1 0 0,0 0 0,1 0 0,-1 0 0,0 0 1,1 0-1,-1 0 0,0-1 0,0 1 0,1 0 0,-1 0 1,0 0-1,0-1 0,1 1 0,-1 0 0,0 0 0,0-1 1,0 1-1,1 0 0,-1 0 0,0-1 0,0 1 0,0 0 1,0-1-1,0 1 0,0 0 0,0-1 0,1 1 0,-9-17-6153,2 1 3152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6:53.450"/>
    </inkml:context>
    <inkml:brush xml:id="br0">
      <inkml:brushProperty name="width" value="0.1" units="cm"/>
      <inkml:brushProperty name="height" value="0.1" units="cm"/>
      <inkml:brushProperty name="color" value="#66CC00"/>
    </inkml:brush>
  </inkml:definitions>
  <inkml:trace contextRef="#ctx0" brushRef="#br0">3 344 2816,'-2'-3'822,"2"5"-364,5 11-259,9 18-73,21 46 1610,67 106 0,-97-176-1492,10 13 224,-14-19-385,0 0 0,0 0 1,0 0-1,0-1 0,0 1 1,0 0-1,0-1 0,0 1 1,0-1-1,1 1 0,-1-1 0,0 0 1,0 1-1,0-1 0,1 0 1,1 0-1,-2 0-31,0 0 0,-1 0 0,1 0 0,0 0-1,0-1 1,0 1 0,0 0 0,-1-1 0,1 1 0,0 0 0,-1-1 0,1 1 0,0-1-1,0 1 1,-1-1 0,1 1 0,-1-1 0,1 0 0,-1 1 0,1-2 0,9-19 602,-7 9-392,2-23 1,-4 32-233,-1-18 30,0 0 1,-1 0-1,-1 0 1,-1 0-1,-10-35 1,11 47-24,-27-93-37,9 34-160,-9-23-246,14 45-407,-13-61 0,28 106 776,0 1 0,-1-1 0,1 0 0,0 1 0,0-1 0,0 1 0,0-1 0,0 0 0,0 1 0,0-1 0,0 1 0,1-1 0,-1 0 1,0 1-1,0-1 0,0 1 0,1-1 0,-1 1 0,0-1 0,1 1 0,-1-1 0,0 1 0,1-1 0,0 0 0,0 1 11,0-1-1,0 1 0,0-1 1,0 1-1,0 0 1,0-1-1,0 1 1,0 0-1,0 0 0,0 0 1,0 0-1,0 0 1,2 0-1,4 1 29,1 0 0,-1 1 0,10 3 0,-9-2-10,86 27 595,-47-13 143,94 19 1,-110-32-482,-1-1 0,1-2 1,-1-1-1,1-2 0,-1 0 1,1-2-1,37-10 0,-36 6-48,-1-1 0,58-23 0,-72 20-48,-17 12-155,0 0 0,0-1 1,1 1-1,-1 0 0,0 0 0,0 0 0,1 0 0,-1-1 0,0 1 0,0 0 0,0 0 0,0 0 1,0-1-1,1 1 0,-1 0 0,0 0 0,0-1 0,0 1 0,0 0 0,0 0 0,0-1 0,0 1 1,0 0-1,0 0 0,0-1 0,0 1 0,0 0 0,0 0 0,0-1 0,0 1 0,0 0 0,0 0 0,0-1 1,0 1-1,0 0 0,0 0 0,-1-1 0,1 1 0,0 0 0,0 0 0,0 0 0,0-1 0,0 1 1,-1 0-1,1 0 0,0 0 0,0 0 0,0-1 0,-1 1 0,1 0 0,0 0 0,0 0 0,-1 0 1,1 0-1,0 0 0,0 0 0,-1 0 0,1 0 0,0-1 0,-1 1 0,-1 0-287,0 0-1,0 0 1,0 0-1,1 1 0,-1-1 1,0 0-1,0 1 1,0-1-1,0 1 1,0 0-1,1 0 0,-1-1 1,-2 3-1,-20 13-3432,10 2 1680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6:53.997"/>
    </inkml:context>
    <inkml:brush xml:id="br0">
      <inkml:brushProperty name="width" value="0.1" units="cm"/>
      <inkml:brushProperty name="height" value="0.1" units="cm"/>
      <inkml:brushProperty name="color" value="#66CC00"/>
    </inkml:brush>
  </inkml:definitions>
  <inkml:trace contextRef="#ctx0" brushRef="#br0">57 3 1568,'35'-1'5342,"-22"0"-5209,-1 0 0,1 1-1,-1 1 1,1 0 0,17 4-1,-29-5-131,0 0-1,0 0 1,0 1 0,0-1-1,0 0 1,0 0-1,0 1 1,0-1-1,0 1 1,0-1-1,0 1 1,0 0-1,-1-1 1,1 1-1,0 0 1,0-1-1,-1 1 1,1 0 0,0 0-1,-1 0 1,1 0-1,-1-1 1,1 1-1,-1 0 1,1 0-1,-1 0 1,0 0-1,0 0 1,1 0-1,-1 0 1,0 0-1,0 0 1,0 0 0,0 0-1,0 1 1,0-1-1,0 0 1,0 0-1,-1 0 1,1 0-1,0 0 1,-1 0-1,0 1 1,-3 5 81,1 0 0,-2 0 0,1-1 0,-10 11 0,5-7-36,8-8-35,0-1-1,0 1 1,0-1 0,0 1-1,0 0 1,0-1-1,0 1 1,1 0-1,-1 0 1,1 0-1,-1-1 1,1 1-1,0 0 1,0 0-1,-1 0 1,1 0-1,1 0 1,-1 0-1,0 0 1,0-1-1,1 1 1,-1 0 0,1 0-1,-1 0 1,1 0-1,0-1 1,0 1-1,0 0 1,0-1-1,0 1 1,0-1-1,0 1 1,1-1-1,-1 0 1,0 1-1,1-1 1,1 2-1,55 35 555,-21-15-26,-35-22-501,0 0-1,0 0 1,0 1-1,0-1 0,0 1 1,-1 0-1,1-1 1,-1 1-1,1 0 1,-1 0-1,0 0 0,1 0 1,-1 0-1,0 0 1,0 0-1,0 4 1,0-4 20,-1 0 0,0 0 0,-1 1 0,1-1 0,0 0 0,-1 0 0,1 0 0,-1 0 0,0 0 0,1 0 0,-1 0 0,0 0 0,0 0 0,-1 0 0,1 0 0,0 0 0,0-1 0,-3 3 0,-4 4 18,-1 0 0,1-1-1,-1 0 1,-1 0 0,1-1 0,-1 0-1,0-1 1,0 0 0,-19 6 0,11-6 178,1 0 0,-1-1 0,0-1 0,0-1 0,-25 1 1,22-6-522,7 3 6</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6:54.400"/>
    </inkml:context>
    <inkml:brush xml:id="br0">
      <inkml:brushProperty name="width" value="0.1" units="cm"/>
      <inkml:brushProperty name="height" value="0.1" units="cm"/>
      <inkml:brushProperty name="color" value="#66CC00"/>
    </inkml:brush>
  </inkml:definitions>
  <inkml:trace contextRef="#ctx0" brushRef="#br0">234 3 3328,'1'0'42,"-1"0"0,0 0 0,0-1 1,0 1-1,1 0 0,-1 0 0,0 0 0,0 0 0,1-1 1,-1 1-1,0 0 0,1 0 0,-1 0 0,0 0 0,0 0 1,1 0-1,-1 0 0,0 0 0,1 0 0,-1 0 0,0 0 1,1 0-1,-1 0 0,0 0 0,1 0 0,-1 0 0,0 0 1,0 0-1,1 0 0,-1 0 0,0 0 0,1 0 0,-1 1 1,0-1-1,0 0 0,1 0 0,-1 0 0,0 1 0,1-1 1,9 12-184,-8-9 318,6 5 169,-1 1 0,9 14 0,-14-20-162,0 0 0,0 0 0,-1 1 0,1-1 0,-1 1-1,0 0 1,0-1 0,0 1 0,-1 0 0,1 5 0,-1-7-85,0 0 0,-1 0 0,1 0 0,-1 1 0,1-1 0,-1 0 0,0 0 0,0 0 0,0 0 0,0 0 0,0 0 1,-1-1-1,1 1 0,0 0 0,-1 0 0,1-1 0,-1 1 0,0-1 0,-3 3 0,-2 1 130,-1-1-1,0 1 1,-13 4 0,7-4-14,0 0 0,-1-1 0,0 0 0,-16 1 0,6-1 80,11-2-345,0 0 0,0 0 0,-1-2 0,-26-1 0,19-4-750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6:55.808"/>
    </inkml:context>
    <inkml:brush xml:id="br0">
      <inkml:brushProperty name="width" value="0.1" units="cm"/>
      <inkml:brushProperty name="height" value="0.1" units="cm"/>
      <inkml:brushProperty name="color" value="#66CC00"/>
    </inkml:brush>
  </inkml:definitions>
  <inkml:trace contextRef="#ctx0" brushRef="#br0">41 27 2144,'-18'3'2904,"17"-2"-2568,-1-1-1,1 1 1,0-1 0,0 0 0,0 0 0,0 1-1,0-1 1,-1 0 0,1 0 0,0 0 0,0 0-1,0 0 1,-3-1 0,1 1 476,9 0 792,43-5-1203,-20 1-306,135-14 300,-121 18 463,-43 0-874,0 0 0,0 0 1,0 0-1,0 0 0,0 0 0,0 0 0,0-1 0,0 1 0,0 0 0,0 0 1,0 0-1,0 0 0,0 0 0,0 0 0,0 0 0,-1 0 0,1 0 0,0 0 0,0 0 1,0 0-1,0 0 0,0-1 0,0 1 0,0 0 0,0 0 0,0 0 0,0 0 1,0 0-1,0 0 0,0 0 0,0 0 0,0 0 0,0 0 0,0 0 0,0-1 1,0 1-1,0 0 0,1 0 0,-1 0 0,0 0 0,0 0 0,0 0 0,0 0 0,0 0 1,0 0-1,0 0 0,0 0 0,0 0 0,0 0 0,0 0 0,0 0 0,0-1 1,0 1-1,0 0 0,1 0 0,-1 0 0,0 0 0,0 0 0,0 0 0,0 0 0,0 0 1,0 0-1,0 0 0,0 0 0,0 0 0,0 0 0,0 0 0,1 0 0,-1 0 1,-1 0-223</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6:56.213"/>
    </inkml:context>
    <inkml:brush xml:id="br0">
      <inkml:brushProperty name="width" value="0.1" units="cm"/>
      <inkml:brushProperty name="height" value="0.1" units="cm"/>
      <inkml:brushProperty name="color" value="#66CC00"/>
    </inkml:brush>
  </inkml:definitions>
  <inkml:trace contextRef="#ctx0" brushRef="#br0">43 13 3072,'0'-1'57,"1"-10"892,-1 11-932,0 0 1,0 0-1,1 0 1,-1 0 0,0 0-1,0 0 1,1 0-1,-1 0 1,0 0 0,0 0-1,0 0 1,1 0-1,-1 0 1,0 0-1,0 0 1,1 0 0,-1 0-1,0 0 1,0 0-1,0 0 1,1 1 0,-1-1-1,0 0 1,0 0-1,0 0 1,0 0-1,1 0 1,-1 1 0,0-1-1,0 0 1,0 0-1,0 0 1,1 0 0,-1 1-1,1 0 389,-1 11 1049,-34 149 828,26-36-1245,2-23-124,6-47 542,0-54-1418,0 0-90,1-1-1,-1 1 1,0-1 0,0 0 0,0 1 0,0-1 0,0 1-1,0-1 1,0 1 0,-1-1 0,1 0 0,0 1 0,0-1-1,0 1 1,0-1 0,0 0 0,-1 1 0,1-1 0,0 0-1,0 1 1,-1-1 0,1 0 0,0 1 0,0-1 0,-1 0 0,0 1-1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6:56.887"/>
    </inkml:context>
    <inkml:brush xml:id="br0">
      <inkml:brushProperty name="width" value="0.1" units="cm"/>
      <inkml:brushProperty name="height" value="0.1" units="cm"/>
      <inkml:brushProperty name="color" value="#66CC00"/>
    </inkml:brush>
  </inkml:definitions>
  <inkml:trace contextRef="#ctx0" brushRef="#br0">101 15 1984,'-3'-10'797,"3"9"-780,0 1 0,1 0 0,-1 0 0,0 0 0,0-1 0,0 1-1,0 0 1,0 0 0,0 0 0,0 0 0,0-1 0,1 1 0,-1 0 0,0 0-1,0 0 1,0 0 0,0 0 0,1 0 0,-1 0 0,0-1 0,0 1-1,0 0 1,0 0 0,1 0 0,-1 0 0,0 0 0,0 0 0,0 0 0,1 0-1,0 0 57,0 0 0,-1 0 0,1 1 0,0-1 0,0 0 0,-1 0 0,1 1 0,0-1 0,0 0 0,-1 1 0,1-1 0,0 1 0,-1-1 0,1 1 0,0-1 0,-1 1 0,1 0-1,-1-1 1,1 1 0,-1 0 0,1-1 0,0 3 0,1 2 151,0 0 1,0 1-1,0 0 0,-1 0 1,0-1-1,0 1 0,0 0 1,-1 0-1,0 0 0,0 0 0,0 0 1,-1 0-1,0 0 0,-2 9 1,1-10-130,1 0 1,-1-1-1,0 1 1,0-1-1,0 0 1,-1 1-1,1-1 0,-1 0 1,0-1-1,0 1 1,-1 0-1,1-1 1,-1 0-1,1 1 1,-1-2-1,0 1 1,0 0-1,-6 2 1,4-2 113,0-1 1,0 0-1,0-1 1,0 1-1,0-1 1,-8 1-1,-1-2-11</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6:57.373"/>
    </inkml:context>
    <inkml:brush xml:id="br0">
      <inkml:brushProperty name="width" value="0.1" units="cm"/>
      <inkml:brushProperty name="height" value="0.1" units="cm"/>
      <inkml:brushProperty name="color" value="#66CC00"/>
    </inkml:brush>
  </inkml:definitions>
  <inkml:trace contextRef="#ctx0" brushRef="#br0">84 15 2656,'-11'-13'837,"11"13"-819,0 0 0,-1-1-1,1 1 1,0 0-1,-1 0 1,1 0 0,0 0-1,-1-1 1,1 1 0,0 0-1,-1 0 1,1 0 0,0 0-1,-1 0 1,1 0 0,0 0-1,-1 0 1,1 0 0,0 0-1,-1 0 1,1 0 0,-1 0-1,1 0 1,0 1 0,-1-1-1,1 0 1,0 0 0,-1 0-1,1 0 1,0 1-1,-1-1 1,-6 6 239,2 0 224,1 0 0,-1 0 0,-10 9 1,5-6-56,9-8-373,-1 1-1,1 0 1,0-1-1,-1 1 0,1 0 1,0 0-1,0-1 0,0 1 1,0 0-1,0 0 0,1 0 1,-1 0-1,1 0 1,-1 1-1,1-1 0,0 0 1,-1 0-1,2 4 0,-1-3 1,1 1-1,0-1 0,0 1 1,0-1-1,0 1 1,1-1-1,-1 0 0,1 1 1,0-1-1,2 3 0,4 4 165,0-1-1,0-1 0,1 1 1,0-2-1,16 12 1,-20-16-102,-1 0 0,1 0 1,0 0-1,1-1 0,-1 0 1,0 0-1,1 0 0,-1-1 1,1 0-1,-1 0 0,8 0 1,-9-1-38,0 0 0,0 0 0,0-1 1,0 0-1,0 0 0,0 0 1,0 0-1,-1 0 0,1-1 0,0 0 1,-1 0-1,1 0 0,-1 0 0,1 0 1,-1-1-1,5-5 0,-6 6-60,0 0-1,0 0 1,0 0-1,-1 0 1,1 0-1,-1-1 1,1 1-1,-1-1 1,0 1 0,0-1-1,0 1 1,-1-1-1,1 1 1,0-1-1,-1 0 1,0 1-1,0-1 1,0 0-1,0 1 1,0-1-1,0 0 1,-1 0-1,1 1 1,-1-1-1,0 1 1,1-1-1,-3-3 1,0 0-60,-1 1 0,0 0-1,0 0 1,0 0 0,0 0 0,-1 1 0,0 0-1,1 0 1,-2 0 0,1 0 0,0 1 0,-1 0-1,0 0 1,1 0 0,-1 1 0,-10-3 0,7 3-86,0 0 1,-1 1 0,1 0 0,0 0-1,0 1 1,-1 0 0,1 1-1,0 0 1,0 0 0,-18 6 0,15-1-806,12-6 828,-1 0 1,1 0-1,0 0 1,-1 1-1,1-1 1,0 0-1,-1 0 1,1 1-1,0-1 1,0 0-1,-1 1 1,1-1-1,0 0 1,0 1-1,0-1 1,-1 0-1,1 1 1,0-1-1,0 0 1,0 1-1,0-1 1,0 0-1,0 1 1,0-1-1,0 1 1,0 0-1,7 5-1644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04:30.913"/>
    </inkml:context>
    <inkml:brush xml:id="br0">
      <inkml:brushProperty name="width" value="0.1" units="cm"/>
      <inkml:brushProperty name="height" value="0.1" units="cm"/>
      <inkml:brushProperty name="color" value="#66CC00"/>
    </inkml:brush>
  </inkml:definitions>
  <inkml:trace contextRef="#ctx0" brushRef="#br0">0 943 480,'0'0'1861,"10"0"-442,-9 0-1407,0 0 0,0 0 0,0 0-1,0 0 1,-1 0 0,1 0 0,0 0 0,0 0 0,0 0 0,0-1 0,0 1 0,0 0-1,0-1 1,0 1 0,-1 0 0,1-1 0,0 1 0,1-2 0,5-2 205,8-1 28,0-1 0,0 0 1,0-1-1,21-14 0,-34 20-162,0 0-1,0 0 1,0 0 0,0 1-1,1-1 1,-1 0 0,3 0-1,12-11 873,25-11-80,7 8-1025,-43 12 157,9-5-62,-2 4 119,-9 1-74,0 1-1,1 1 0,-1-1 0,0 0 1,1 1-1,7-1 0,10-4 1,-6-1 87,-5 3-80,0-1 1,1 2-1,0-1 1,13-1-1,-18 4 53,0-1-1,-1 1 0,9-4 1,-9 2-49,0 1 0,1 0 1,7-1-1,40-8-282,-17 3 258,-33 7 24,0-1 0,0 1 0,0-1 0,0 0 1,0 0-1,6-5 0,-7 5 20,0 0 1,-1 0 0,1 0-1,0 0 1,0 1-1,0 0 1,0-1-1,0 1 1,1 0 0,5 0-1,3 0-30,-1-1 1,1 0-1,-1-1 0,0 0 1,0 0-1,0-1 0,-1 0 0,17-10 1,20-7 59,-43 19-47,-2 2-8,0-1 1,0 0-1,0 1 0,0-1 0,-1 0 0,1 0 0,0 0 0,-1 0 0,1 0 0,-1 0 0,1-1 0,-1 1 0,0 0 1,1-1-1,0-1 0,0 1 18,-1 0 0,1 0-1,0 1 1,0-1 0,-1 1 0,1-1 0,0 1 0,4-2 0,8-8 53,34-34 317,-12 11-85,70-59-412,-81 75 144,0 0 0,1 2-1,40-19 1,3 0-4,-58 29 102,51-19-280,-15 6 141,-28 10-6,-6 3-26,-9 4 30,0 0 1,0 0-1,0 0 0,0 1 0,6-2 1,0 0 33,1 0 0,-1 0 1,17-9-1,4-2 17,-3 0 37,-22 9-46,10-6-48,8-5-70,-20 14 94,-1 0 0,0 0 0,-1 0 0,1-1 1,3-3-1,-4 5-6,-1-1 1,1 0 0,0 1 0,0-1-1,-1 1 1,1-1 0,4-1-1,-4 3 7,-1-1-1,1 0 1,-1 1 0,0-1-1,1 0 1,-1 0-1,0 0 1,0 1-1,0-1 1,0-1-1,0 1 1,0 0-1,2-2 1,-2 2-7,0-1 0,0 1 0,0-1 0,1 1 0,-1 0 0,0 0-1,1 0 1,-1 0 0,1 0 0,-1 0 0,1 0 0,2-1 0,1 0-2,0-1 0,0 0 0,0 0 0,0 0 0,-1-1 0,1 0 0,7-8 0,-11 11 295,0 0-304,0-1 0,1 0-1,-1 0 1,0 1 0,1-1-1,-1 1 1,3-2 0,30-23-139,-33 24 49,1-1 5,-1 2-80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6:58.039"/>
    </inkml:context>
    <inkml:brush xml:id="br0">
      <inkml:brushProperty name="width" value="0.1" units="cm"/>
      <inkml:brushProperty name="height" value="0.1" units="cm"/>
      <inkml:brushProperty name="color" value="#66CC00"/>
    </inkml:brush>
  </inkml:definitions>
  <inkml:trace contextRef="#ctx0" brushRef="#br0">13 11 2720,'-2'-10'2128,"17"13"-318,-14-3-1834,26 7 1114,79 24 245,-92-26-1311,-1 0 1,1 1-1,-2 1 0,1 0 1,18 15-1,-25-17-30,0 1 0,-1 0 0,1 1 0,-1-1 0,-1 1 0,1 0 0,-1 0 0,0 1 0,-1-1 0,3 10 0,1 3-59,-1 2 0,5 32 0,40 160 171,-38-166 97,24 97 67,39 123 292,-66-241-420,-3-11 190,-1 1 0,-1-1 0,-1 1 0,4 24 1,-8-38-257,0 18 632,-1-20-670,1 0 0,0-1 0,-1 1 0,1 0-1,-1 0 1,1 0 0,-1 0 0,1-1-1,-1 1 1,0 0 0,1-1 0,-1 1 0,0 0-1,0-1 1,0 1 0,1-1 0,-1 1-1,0-1 1,0 1 0,0-1 0,-1 1 0,-6 1 90,0 0 1,-1-1-1,1 0 1,0 0 0,-11-1-1,-47-5 147,38 3-164,-45-6 50,-84-6-1053,56 10-3769,51 6 2112</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7:14.114"/>
    </inkml:context>
    <inkml:brush xml:id="br0">
      <inkml:brushProperty name="width" value="0.1" units="cm"/>
      <inkml:brushProperty name="height" value="0.1" units="cm"/>
      <inkml:brushProperty name="color" value="#66CC00"/>
    </inkml:brush>
  </inkml:definitions>
  <inkml:trace contextRef="#ctx0" brushRef="#br0">73 82 3136,'1'-10'2640,"-1"9"-2528,0 1 1,0-1 0,1 0-1,-1 0 1,0 1 0,0-1-1,0 0 1,0 0-1,0 1 1,0-1 0,-1 0-1,1 0 1,0 1-1,0-1 1,0 0 0,-1 0-1,1 1 1,0-1-1,-1 0 1,1 1 0,-1-1-1,1 1 1,-1-1-1,1 0 1,-1 1 0,1-1-1,-1 1 1,1-1-1,-1 1 1,0 0 0,1-1-1,-1 1 1,0-1-1,0 1 1,-10-8-70,10 7-67,0 0-1,0 0 1,0 0-1,0 0 1,-1 0-1,1 0 1,0 1 0,0-1-1,0 0 1,-1 1-1,1-1 1,0 1-1,-1-1 1,1 1-1,0 0 1,-1 0-1,1-1 1,-1 1-1,1 0 1,0 0-1,-1 0 1,1 1 0,-3-1-1,-4 1 328,6-1-135,4 0-148,-1 0 220,-13 8 517,15-31 1030,-2 21-1686,4-10 52,-3 9-277,-1 5-60,0 0 55,0 0-1,0 0 1,1 0-1,-1 0 1,1 0-1,-1-1 1,1 1-1,0 0 1,0-1 0,0 1-1,-1-1 1,1 0-1,3 2 1,4 3-965,8 10-2693,1 2 1158</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7:15.111"/>
    </inkml:context>
    <inkml:brush xml:id="br0">
      <inkml:brushProperty name="width" value="0.1" units="cm"/>
      <inkml:brushProperty name="height" value="0.1" units="cm"/>
      <inkml:brushProperty name="color" value="#66CC00"/>
    </inkml:brush>
  </inkml:definitions>
  <inkml:trace contextRef="#ctx0" brushRef="#br0">145 64 2400,'-2'0'316,"0"-1"1,0 0-1,0 1 1,0-1 0,0 1-1,0-1 1,0 1-1,0 0 1,-3 0-1,-10-2 2503,14 2-2765,1 0 0,-1 0 0,1 0 0,0-1 0,-1 1 0,1 0 0,0-1 0,-1 1 0,1 0 0,0-1 0,-1 1 0,1 0 1,0-1-1,0 1 0,-1-1 0,1 1 0,0 0 0,0-1 0,0 1 0,0-1 0,-1 1 0,1-1 0,0 0 0,-4-7 595,4 8-643,0 0 1,0 0-1,0 0 0,0 0 0,0 0 0,-1 0 0,1 0 0,0 0 0,0-1 1,0 1-1,0 0 0,0 0 0,0 0 0,0 0 0,0 0 0,0 0 0,0 0 0,0-1 1,0 1-1,0 0 0,0 0 0,0 0 0,0 0 0,0 0 0,0 0 0,0-1 1,0 1-1,0 0 0,0 0 0,0 0 0,0 0 0,0 0 0,0 0 0,0-1 0,0 1 1,0 0-1,0 0 0,0 0 0,1 0 0,-1 0 0,0 0 0,0 0 0,1-3 9,-1 3-25,1-1 0,0 0 0,-1 1 0,1-1 0,0 1 0,-1-1 0,1 1 0,0-1 0,-1 1 0,1-1 0,0 1 0,0 0 0,-1 0 0,1-1 0,0 1 0,0 0 0,0 0 0,1 0 0,18-4 18,2 3-7,29 0-1,-32 2 23,0-1 0,25-4 0,83-11 334,-124 14-378,-1 0-1,1 1 1,0 0 0,0 0-1,-1 0 1,1 0 0,0 0-1,0 0 1,-1 1 0,1-1-1,0 1 1,0 0 0,-1 0-1,1 0 1,-1 0 0,6 3-1,-8-4-36,-4 4-150,-1 3 180,-1-1 0,1 0 0,-1 0 0,-1-1 0,1 0 0,-11 7 0,-49 24-40,56-30 65,-39 19-43,-67 49 1,94-58 69,1 1 0,0 0 0,2 2 0,0 1 0,-19 26 0,34-41-3,2-2 22,-1 0 0,0 1 0,1 0 1,-1 0-1,1 0 0,0 0 1,0 0-1,1 0 0,-2 6 1,3-10-40,0 1 1,0-1-1,1 1 1,-1 0-1,0-1 1,1 1-1,-1-1 1,0 1-1,1-1 1,-1 1-1,1-1 1,-1 0-1,0 1 1,1-1-1,-1 0 1,1 1-1,-1-1 1,1 0-1,0 1 1,-1-1-1,1 0 1,-1 0-1,1 0 1,-1 1-1,1-1 1,0 0-1,-1 0 1,1 0-1,-1 0 1,1 0-1,0 0 1,-1 0-1,2-1 1,27-1 115,-22 1-105,57-2 9,62-6 106,-78 3-23,-31 5-176,1-1-1,-1 0 1,0-2 0,0 0-1,19-7 1,-32 9-479</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7:15.469"/>
    </inkml:context>
    <inkml:brush xml:id="br0">
      <inkml:brushProperty name="width" value="0.1" units="cm"/>
      <inkml:brushProperty name="height" value="0.1" units="cm"/>
      <inkml:brushProperty name="color" value="#66CC00"/>
    </inkml:brush>
  </inkml:definitions>
  <inkml:trace contextRef="#ctx0" brushRef="#br0">8 31 2400,'-8'-8'1088,"8"12"-32,8-4-672,2 0 1184,8 0-896,3-4 608,4 4-736,10-4 192,4 4-416,4-3-32,-3-2-192,-6-3 288,1 8-192,-9-3 32,-4 3-128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7:15.843"/>
    </inkml:context>
    <inkml:brush xml:id="br0">
      <inkml:brushProperty name="width" value="0.1" units="cm"/>
      <inkml:brushProperty name="height" value="0.1" units="cm"/>
      <inkml:brushProperty name="color" value="#66CC00"/>
    </inkml:brush>
  </inkml:definitions>
  <inkml:trace contextRef="#ctx0" brushRef="#br0">0 201 2976,'16'-5'1874,"-14"4"-1550,1 1 0,-1-1 0,1 0 0,-1 0 0,1 0 0,-1 0 0,0 0 0,1-1-1,-1 1 1,0-1 0,0 1 0,2-3 0,3-6 258,0 0 0,0-1-1,-2 0 1,10-22 0,-7 15-328,-4 9-193,-1 1-79,1 0 0,-1 0 0,1 1 0,0 0 0,1 0 0,0 0-1,0 0 1,8-7 0,-13 14 7,1 0 0,-1-1 0,1 1 0,-1 0 0,1-1 0,-1 1 0,1 0 0,-1-1 0,1 1 0,-1 0 0,1 0 0,-1 0 0,1 0 0,-1-1 0,1 1 0,-1 0 0,1 0 0,-1 0 0,1 0 0,-1 0 0,1 0 0,0 0 0,-1 0 0,1 1 0,0-1 0,0 1-20,0-1 0,0 1 0,0-1 0,0 1 0,-1 0 0,1 0 0,0 0 1,0-1-1,-1 1 0,1 0 0,1 2 0,0 1-60,0 1-1,0-1 1,-1 1-1,3 7 1,21 128 928,-19-102-142,6 19-3422,-4-26 850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7:33.866"/>
    </inkml:context>
    <inkml:brush xml:id="br0">
      <inkml:brushProperty name="width" value="0.1" units="cm"/>
      <inkml:brushProperty name="height" value="0.1" units="cm"/>
      <inkml:brushProperty name="color" value="#66CC00"/>
    </inkml:brush>
  </inkml:definitions>
  <inkml:trace contextRef="#ctx0" brushRef="#br0">1 482 1728,'3'0'5809,"-3"1"-5688,1 0-87,0-1-1,0 1 0,0 0 1,0 0-1,0-1 0,0 1 1,0-1-1,0 1 0,0-1 0,0 1 1,0-1-1,0 1 0,0-1 1,0 0-1,0 0 0,1 0 0,-1 1 1,0-1-1,0 0 0,0-1 1,0 1-1,1 0 0,-1 0 1,0 0-1,0-1 0,0 1 0,0 0 1,0-1-1,0 1 0,0-1 1,0 0-1,0 1 0,0-1 1,0 0-1,0 1 0,1-2 0,2-1 78,1 0-1,-1 0 1,10-3-1,-10 4-42,0 0-1,-1 1 1,1-1-1,-1-1 0,1 1 1,-1 0-1,5-6 1,-3 3-32,-2 3-68,-1 0 0,0 0 0,0 0 0,0 0 1,0-1-1,0 1 0,-1-1 0,1 1 0,1-6 0,-3 7-213,0 13-38,5 55-53,3 90 715,-5-108-102,2-1 1,20 84 0,-9-54-18,1-15 182,-9-37 76,-8-26-483,0 1 1,0 0-1,1 0 1,-1 0-1,0 0 1,0 0-1,1-1 0,-1 1 1,0 0-1,1 0 1,-1-1-1,1 1 1,-1 0-1,1 0 0,0-1 1,-1 1-1,1-1 1,0 1-1,-1-1 1,1 1-1,0-1 0,-1 1 1,1-1-1,0 1 1,0-1-1,0 0 1,-1 1-1,1-1 0,0 0 1,0 0-1,0 0 1,0 0-1,0 0 1,0 0-1,1 0 14,-1-1-1,1 1 1,-1-1 0,0 0-1,1 0 1,-1 1 0,0-1-1,0 0 1,1 0 0,-1 0-1,0 0 1,0-1 0,0 1-1,0 0 1,-1 0 0,1-1-1,0 1 1,0 0 0,0-3-1,8-22 367,-1-1-1,9-50 1,1-8-37,43-95-1,-10 31-296,-23 52-249,23-158 0,-48 222-232,-2-49 0,-1 53-1552,1 30 1949,-1-1 0,0 1 0,1 0 0,-1-1 0,1 1 0,-1 0 0,1-1 0,-1 1 0,1-1 0,-1 1 0,1-1 0,-1 0 0,1 1 0,0-1 0,-1 1 0,1-1 0,0 0 0,-1 0 0,2 1 0,15 5-11,-17-6 14,76 17 37,-30-7-26,3 0 101,1-3 0,1-2 0,68-1 0,-59-4-86,-61 0-219,0 0-1,1 0 0,-1 0 1,0 0-1,0 0 1,1 1-1,-1-1 0,0 0 1,0 0-1,1 1 0,-1-1 1,0 0-1,1 1 1,-1-1-1,0 1 0,1-1 1,-1 1-1,1-1 1,-1 1-1,0-1 0,1 1 1,-1 1-1,-5 8-1763</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7:34.616"/>
    </inkml:context>
    <inkml:brush xml:id="br0">
      <inkml:brushProperty name="width" value="0.1" units="cm"/>
      <inkml:brushProperty name="height" value="0.1" units="cm"/>
      <inkml:brushProperty name="color" value="#66CC00"/>
    </inkml:brush>
  </inkml:definitions>
  <inkml:trace contextRef="#ctx0" brushRef="#br0">114 65 2496,'-1'-5'1130,"1"6"-1077,0-1 0,0 0 1,0 0-1,0 0 0,-1 0 1,1 1-1,0-1 0,0 0 1,0 0-1,0 0 0,0 0 1,0 0-1,-1 0 0,1 1 1,0-1-1,0 0 1,0 0-1,0 0 0,0 0 1,-1 0-1,1 0 0,0 0 1,0 0-1,0 0 0,-1 0 1,1 0-1,0 0 0,0 0 1,0 0-1,0 0 0,-1 0 1,1 0-1,0 0 0,0 0 1,0 0-1,-1 0 1,1 0-1,0 0 0,0 0 1,0 0-1,0 0 0,-1 0 1,1 0-1,0-1 0,0 1 1,0 0-1,0 0 0,0 0 1,-1 0-1,1 0 0,0-1 1,0 1 72,-1-1 1,1 1 0,-1-1-1,1 1 1,-1-1-1,1 1 1,0-1 0,-1 1-1,1-1 1,0 0 0,-1 1-1,1-1 1,0 0-1,0 1 1,0-1 0,-1 0-1,1 1 1,0-1-1,0 0 1,0 1 0,0-1-1,0 0 1,1 0 0,-1 0-1,0 0-28,1-1 1,0 1-1,-1 0 0,1 0 1,0 0-1,0 0 0,0 0 0,-1 0 1,1 0-1,0 0 0,2-2 0,1 0-18,1 1-1,-1-1 1,0 1-1,1 0 1,0 0-1,5-2 1,3 1-65,-1 0 1,1 1-1,24-1 1,-32 3-29,0 0-1,-1 0 1,1 1-1,0-1 1,-1 1 0,1 0-1,-1 1 1,1-1 0,-1 1-1,0 0 1,0 0-1,0 0 1,0 1 0,5 3-1,-8-5 14,0-1 0,0 1 0,-1 0 0,1 0-1,0-1 1,-1 1 0,1 0 0,-1 0 0,1 0 0,-1-1-1,1 1 1,-1 0 0,0 0 0,1 0 0,-1 0 0,0 0-1,0 0 1,0 0 0,0 0 0,0 0 0,0 0 0,0 0-1,0 0 1,0 0 0,0 0 0,0 0 0,0 0 0,-1 0-1,1 0 1,0-1 0,-1 1 0,1 0 0,-2 1 0,-1 3 73,0 0-1,-1-1 1,0 0 0,-7 7 0,2-2 0,-3 3 6,-45 52 242,57-63-314,-1 0 0,0-1 0,1 1 0,-1 0 0,1 0-1,-1 0 1,1 0 0,-1 0 0,1 0 0,0 0 0,-1 0 0,1 0-1,0 1 1,0-1 0,0 0 0,0 0 0,0 0 0,0 0 0,0 0-1,0 0 1,0 0 0,1 0 0,-1 0 0,0 0 0,1 0 0,-1 0-1,1 0 1,-1 0 0,1 0 0,-1 0 0,1 0 0,0 0 0,-1 0-1,1 0 1,0-1 0,0 1 0,0 0 0,-1-1 0,1 1 0,0 0-1,0-1 1,2 1 0,5 4 7,0-1-1,1 0 0,0-1 1,10 3-1,-4-1 36,3 1 36,32 19 1,-45-23-77,0 2 1,0-1 0,0 0 0,-1 1-1,1 0 1,-1 0 0,0 0-1,0 1 1,-1 0 0,5 7-1,-7-11 21,0 0 0,-1 1 0,1-1 0,-1 1 0,0-1 0,1 1-1,-1-1 1,0 1 0,0-1 0,0 1 0,0-1 0,0 1 0,0-1 0,-1 1-1,1-1 1,0 1 0,-1-1 0,1 1 0,-1-1 0,0 0 0,1 1 0,-1-1-1,0 0 1,0 1 0,0-1 0,0 0 0,0 0 0,0 0 0,-1 2-1,-5 2 157,1 1-1,-1-1 0,0-1 1,-8 5-1,7-5-61,-17 11 173,-1-2-1,-35 14 1,44-21-249,-1-1 0,1 0 0,-1-2 0,-33 3 1,34-5-53,8-1-514,0 0-1,0 1 1,0 0-1,0 1 1,-12 3-1,2 5-1470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7:37.124"/>
    </inkml:context>
    <inkml:brush xml:id="br0">
      <inkml:brushProperty name="width" value="0.1" units="cm"/>
      <inkml:brushProperty name="height" value="0.1" units="cm"/>
      <inkml:brushProperty name="color" value="#66CC00"/>
    </inkml:brush>
  </inkml:definitions>
  <inkml:trace contextRef="#ctx0" brushRef="#br0">6 53 1984,'-5'0'1362,"14"5"509,18 6-1136,-18-9-562,0-1 0,1 0 0,-1-1 0,11 0-1,17 0 265,-19 2-226,-1-1-1,0-1 1,30-3 0,10-1 493,-57 4-698,0 0 0,0 0 0,0 0 0,0 0 1,1 0-1,-1 0 0,0 0 0,0 0 0,0 0 0,0 0 1,0 0-1,0 0 0,0 0 0,1-1 0,-1 1 1,0 0-1,0 0 0,0 0 0,0 0 0,0 0 0,0 0 1,0 0-1,0 0 0,0 0 0,0 0 0,0-1 0,1 1 1,-1 0-1,0 0 0,0 0 0,0 0 0,0 0 0,0 0 1,0 0-1,0 0 0,0-1 0,0 1 0,0 0 1,0 0-1,0 0 0,0 0 0,-4-5 147,-7-1 53,1 2 50,-1 0 0,-17-3 0,-7-2-234,22 4-273,-1 1 0,0 1 1,0 0-1,-14-1 0,38 2-1770,3-8-1712</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7:18.469"/>
    </inkml:context>
    <inkml:brush xml:id="br0">
      <inkml:brushProperty name="width" value="0.1" units="cm"/>
      <inkml:brushProperty name="height" value="0.1" units="cm"/>
      <inkml:brushProperty name="color" value="#66CC00"/>
    </inkml:brush>
  </inkml:definitions>
  <inkml:trace contextRef="#ctx0" brushRef="#br0">21 0 1888,'1'2'648,"-1"-2"-639,0 0 0,0 0 0,0 0 1,0 0-1,1 0 0,-1 0 0,0 1 0,0-1 0,0 0 0,0 0 0,0 0 0,0 0 0,0 0 0,1 0 1,-1 0-1,0 1 0,0-1 0,0 0 0,0 0 0,0 0 0,0 0 0,0 0 0,0 0 0,0 1 1,0-1-1,0 0 0,0 0 0,0 0 0,0 0 0,0 0 0,0 1 0,0-1 0,0 0 0,0 0 1,0 0-1,0 0 0,0 0 0,0 1 0,0-1 0,0 0 0,0 0 0,0 0 0,-1 0 0,1 0 0,0 0 1,0 0-1,0 1 0,0-1 0,0 0 0,0 0 0,0 0 0,-1 0 0,1 0 0,0 0 0,0 0 1,0 0-1,0 0 0,0 0 0,0 0 0,-1 0 253,0 1 1,0 1 1,0-1 0,0 0-1,0 0 1,-1 0-1,1-1 1,0 1-1,0 0 1,-1 0-1,1-1 1,-7 5 2026,69 0-1197,52-10-634,-44 4-307,59 1 133,25 1 1907,-150-4-1908</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7:19.044"/>
    </inkml:context>
    <inkml:brush xml:id="br0">
      <inkml:brushProperty name="width" value="0.1" units="cm"/>
      <inkml:brushProperty name="height" value="0.1" units="cm"/>
      <inkml:brushProperty name="color" value="#66CC00"/>
    </inkml:brush>
  </inkml:definitions>
  <inkml:trace contextRef="#ctx0" brushRef="#br0">9 12 2720,'-8'-11'6026,"16"11"-6319,18 6 663,-16-3-248,0-1 0,1-1 0,16 1 1,100 4 626,4 0-32,-21-10 414,-102 3-747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04:34.265"/>
    </inkml:context>
    <inkml:brush xml:id="br0">
      <inkml:brushProperty name="width" value="0.1" units="cm"/>
      <inkml:brushProperty name="height" value="0.1" units="cm"/>
      <inkml:brushProperty name="color" value="#66CC00"/>
    </inkml:brush>
  </inkml:definitions>
  <inkml:trace contextRef="#ctx0" brushRef="#br0">8 6 1984,'-1'0'48,"1"0"0,0 0 1,0 0-1,0 0 0,-1 0 0,1 0 1,0 0-1,0 0 0,0 0 0,-1 0 1,1 0-1,0 0 0,0 0 0,0 0 1,-1 0-1,1 0 0,0 0 0,0 0 1,0 0-1,-1 0 0,1 0 0,0 0 1,0 0-1,0 1 0,-1-1 0,1 0 0,0 0 1,0 0-1,0 0 0,0 0 0,0 1 1,-1-1-1,1 0 0,0 0 0,0 0 1,0 0-1,0 1 0,0-1 18,1 0 0,-1 0 0,1 0 1,-1 0-1,1 0 0,-1-1 0,1 1 0,-1 0 0,1 0 0,-1 0 0,0-1 0,1 1 0,-1 0 0,1 0 1,-1-1-1,0 1 0,1 0 0,-1-1 0,0 1 0,1-1 0,0 0 142,-9-2 155,15 7-318,-6-3-42,0-1 0,-1 0 0,1 1 0,0-1-1,0 1 1,-1-1 0,1 1 0,0-1 0,-1 1 0,1-1 0,-1 1-1,1-1 1,0 2 0,1 0 27,0 1-1,0-1 1,0 0-1,1 0 1,-1 0-1,1 0 1,4 3-1,8 5 252,-11-6-224,1 0-1,1 1-1,-1-1 1,-1 1-1,1 1 0,4 6 1,-8-11-35,1 0-1,-1 0 1,0 0 0,0 0-1,1 0 1,-1 0 0,1 0 0,-1-1-1,3 2 1,4 1-106,-6-1 101,-1-1-1,1 1 0,0-1 1,0 1-1,-1 0 0,1 0 1,-1 0-1,2 3 0,10 10 226,-11-12-211,0-1 0,0 0-1,0 1 1,0-1 0,0 1-1,-1-1 1,0 1 0,1 0 0,-1 0-1,0-1 1,0 1 0,-1 0-1,2 6 1,-2-7-28,1 0 0,-1 0-1,1-1 1,-1 1 0,1 0-1,0-1 1,0 1 0,0 0-1,0-1 1,0 1 0,0-1 0,2 3-1,7 11-28,-8-12 27,2 13 0,-4-14 27,0 0 0,1 0 0,-1 1 0,1-1 0,0 0 0,0 0 0,0 0 0,0 0 0,0 0 0,0 0 0,0 0 0,1-1 0,-1 1 0,0 0 0,1-1 0,0 1 0,-1-1 0,1 0 0,0 1 0,0-1 0,0 0 1,0 0-1,0 0 0,0 0 0,0 0 0,0-1 0,0 1 0,3 0 0,12 2-22,1-1 1,20 0-1,8 0-101,-35-1 71,1 1 0,0 1 0,-1-1 0,1 2 0,12 5 0,-21-8 26,0 0 0,0 0 0,0-1 0,-1 1-1,1-1 1,5 0 0,-5 0 23,-1 0 0,1 1 0,0-1 0,0 0 0,-1 1 0,1 0 0,4 1 0,88 36 40,-84-35-84,-9-3 24,0 1 1,0-1 0,0 1-1,0 0 1,0-1-1,0 1 1,-1 0-1,1 0 1,0 0-1,-1 1 1,1-1-1,0 0 1,-1 1-1,2 1 1,8 7 18,-6-4-10,1-1 0,0 0-1,1 0 1,-1 0-1,1-1 1,9 6 0,-11-9-11,-1 1 0,0 0 0,0 1 1,0-1-1,0 1 0,0 0 0,0-1 1,5 7-1,-2-1 7,-1 1 0,9 15 1,11 22 91,-9-16-152,23 29 1,-23-36 44,1-2 1,1 0 0,42 37-1,-49-48 75,80 59-154,-67-49 107,-20-16-16,0 1-1,1-1 0,0 0 0,11 6 0,32 14 121,-23-11 182,50 18 0,-38-14-179,-30-13-100,0 0 0,1-1 0,14 5 0,-19-7-15,0 0-1,-1 0 1,1 1-1,-1 0 1,1 0-1,2 2 1,9 5-248,-8-6 293,5 3-16,1 1-1,16 12 1,-24-15 70,1 0 0,0-1 1,0 0-1,0 0 0,1-1 0,-1 0 0,1 0 0,12 2 1,-15-3-93,0 1 0,0 0 1,0 0-1,0 0 1,0 0-1,-1 1 0,1 0 1,-1-1-1,4 5 0,8 5 299,-6-3-233,3 1 270,-10-9-1185,-7-14-3247,4 1 401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7:22.014"/>
    </inkml:context>
    <inkml:brush xml:id="br0">
      <inkml:brushProperty name="width" value="0.1" units="cm"/>
      <inkml:brushProperty name="height" value="0.1" units="cm"/>
      <inkml:brushProperty name="color" value="#66CC00"/>
    </inkml:brush>
  </inkml:definitions>
  <inkml:trace contextRef="#ctx0" brushRef="#br0">274 4 1728,'0'0'560,"-9"0"1301,-40-2 557,28 0-1894,-39 3 1,55 0-395,-1 1 1,1-1-1,-1 1 0,1 0 1,-6 3-1,-2 1 90,7-4-190,1 1-1,-1 0 1,1 1 0,0-1-1,0 1 1,0 0-1,1 1 1,-1-1-1,1 1 1,0 0-1,0 0 1,-3 6-1,3-3-56,1 0 0,0 0 0,1 1 0,0-1 0,1 1-1,-1-1 1,1 1 0,1 0 0,0-1 0,1 11 0,0-14 76,-1-1 0,1 0 0,0 1 0,1-1 0,-1 0 0,1 0 0,-1 0 0,1 0 0,1 0 0,-1 0 0,6 6 0,-6-8-6,0 0-1,0 1 1,0-1 0,1-1 0,-1 1 0,1 0 0,-1 0 0,1-1 0,0 0 0,0 1-1,-1-1 1,1 0 0,0-1 0,0 1 0,0 0 0,0-1 0,6 1 0,-1-2 99,0 1 0,0-1 1,0 0-1,-1-1 0,1 0 1,-1 0-1,1-1 0,-1 0 1,0 0-1,0-1 0,0 0 1,0 0-1,10-8 0,-14 8-132,1 1-1,0 0 0,-1-1 1,0 0-1,1 0 0,-1 0 1,-1 0-1,1 0 0,-1 0 1,0-1-1,0 0 1,0 1-1,0-1 0,-1 0 1,0 0-1,0 1 0,0-1 1,0 0-1,-1 0 1,0 0-1,0 0 0,-1-7 1,0 9-141,0 0 1,0 0-1,0 0 1,-1 0 0,-2-6-1,2 7-512,9 13 335,0-1 427,1 0-1,0-1 1,0-1-1,1 1 1,0-1-1,0-1 1,18 11-1,-5-5 197,2-1 1,34 14-1,-51-23-805</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7:22.715"/>
    </inkml:context>
    <inkml:brush xml:id="br0">
      <inkml:brushProperty name="width" value="0.1" units="cm"/>
      <inkml:brushProperty name="height" value="0.1" units="cm"/>
      <inkml:brushProperty name="color" value="#66CC00"/>
    </inkml:brush>
  </inkml:definitions>
  <inkml:trace contextRef="#ctx0" brushRef="#br0">1 0 1984,'4'3'5178,"6"-1"-3642,17-2-2269,-20 0 1322,12-1-399,-12 1-204,0-1 1,0 1 0,0 0-1,0 1 1,0 0 0,9 2-1,-15-3 3,0 1 0,0-1 0,-1 1 0,1-1-1,0 1 1,0-1 0,0 1 0,0-1 0,-1 1-1,1 0 1,0-1 0,-1 1 0,1 0-1,0 0 1,-1 0 0,1-1 0,-1 1 0,1 0-1,-1 0 1,0 0 0,1 0 0,-1 1 0,1 1 13,-1-1 0,0 0 1,0 1-1,0-1 0,0 1 1,-1-1-1,1 1 0,-2 3 1,-1 4 61,-1 0 0,0-1 0,-6 11 0,10-19-62,-51 94 776,50-94-749,0 0-1,1 1 0,-1-1 0,0 0 0,1 0 0,-1 1 1,1-1-1,0 0 0,-1 0 0,1 1 0,0-1 0,0 0 1,0 1-1,0-1 0,0 0 0,0 1 0,0-1 0,0 0 1,1 1-1,-1-1 0,0 0 0,1 1 0,-1-1 1,1 0-1,0 0 0,-1 0 0,1 0 0,0 1 0,0-1 1,-1 0-1,1 0 0,0 0 0,0 0 0,0-1 0,0 1 1,1 0-1,-1 0 0,0-1 0,0 1 0,0 0 0,0-1 1,1 1-1,-1-1 0,2 1 0,6 1 163,0 0-1,0-1 1,0 0 0,0 0 0,10-2-1,-17 1-212,13 0-154,-8 0 434,1-1 1,-1 2-1,8 0 0,-14-1-460,1 0-1,-1 1 1,0-1 0,0 0-1,1 1 1,-1-1 0,0 1-1,0-1 1,1 1-1,-1-1 1,0 1 0,0 0-1,0 0 1,0 0-1,0 0 1,0 0 0,0 0-1,0 0 1,-1 0 0,1 0-1,0 0 1,0 1-1</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7:23.730"/>
    </inkml:context>
    <inkml:brush xml:id="br0">
      <inkml:brushProperty name="width" value="0.1" units="cm"/>
      <inkml:brushProperty name="height" value="0.1" units="cm"/>
      <inkml:brushProperty name="color" value="#66CC00"/>
    </inkml:brush>
  </inkml:definitions>
  <inkml:trace contextRef="#ctx0" brushRef="#br0">1 86 2560,'0'-12'6138,"0"12"-6121,0-1 0,0 0 0,1 0 1,-1 1-1,0-1 0,1 1 0,-1-1 0,1 0 0,-1 1 0,1-1 0,-1 1 0,1-1 0,-1 1 0,1-1 0,0 1 0,-1-1 0,1 1 0,0 0 0,-1-1 0,1 1 0,0 0 0,-1-1 0,1 1 0,0 0 0,0 0 0,0 0 0,22-3-29,-11 2 156,-1 0-1,14-3 1,12-2 140,359-10 596,-298 15-179,172-25 1,-223 23 791,-49 3-1452,-3 0-718,-1 0 0,1 0 0,0 1 0,-9 1 0,1 3-1008</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7:24.894"/>
    </inkml:context>
    <inkml:brush xml:id="br0">
      <inkml:brushProperty name="width" value="0.1" units="cm"/>
      <inkml:brushProperty name="height" value="0.1" units="cm"/>
      <inkml:brushProperty name="color" value="#66CC00"/>
    </inkml:brush>
  </inkml:definitions>
  <inkml:trace contextRef="#ctx0" brushRef="#br0">1 125 2304,'5'-6'6501,"-4"4"-6376,0-1 1,1 1 0,-1-1 0,1 1 0,0 0 0,0 0 0,0 0 0,0 0 0,4-3 0,29-22 290,-9 14-305,0 1-1,54-18 1,-70 27-109,1 1 0,-1 0-1,1 0 1,-1 1-1,1 0 1,0 1 0,-1 0-1,1 1 1,0 0-1,-1 1 1,14 3 0,-18-3-23,0 1 1,-1-1 0,1 1-1,0 1 1,-1-1 0,0 1-1,0 0 1,0 0 0,0 0-1,7 9 1,-11-12 21,0 1 0,1 0 0,-1-1 1,0 1-1,0 0 0,0 0 0,0 0 1,0 0-1,0 0 0,0 0 0,-1 0 0,1 0 1,-1 0-1,0 0 0,1 0 0,-1 0 0,0 0 1,0 0-1,0 0 0,-1 0 0,1 0 1,0 0-1,-1 1 0,1-1 0,-1 0 0,0 0 1,0-1-1,0 1 0,0 0 0,0 0 0,0 0 1,0-1-1,0 1 0,-3 2 0,-3 3 41,-1-1 0,0 0 0,0 0 0,0-1 0,-1 0 0,-13 5 0,-59 19 56,29-11-31,27-10-22,-15 7 134,-38 15 141,66-29-245,9-1-6,10 0-170,63-4 186,-44 1 112,47 3 1,100 18-1681,-149-12-426,-5 4-2683</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47:40.916"/>
    </inkml:context>
    <inkml:brush xml:id="br0">
      <inkml:brushProperty name="width" value="0.1" units="cm"/>
      <inkml:brushProperty name="height" value="0.1" units="cm"/>
      <inkml:brushProperty name="color" value="#66CC00"/>
    </inkml:brush>
  </inkml:definitions>
  <inkml:trace contextRef="#ctx0" brushRef="#br0">84 21 1472,'-10'4'544,"7"-1"-416,-7-3-32,5 0 1152,-3 0-704,0 0 768,-1-3-768,1-1 576,-2 0-640,7 0 256,-2 0-448,0 4-160,5-4-64,5 0-288,8 4 128,5 0 256,7 0-96</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3:37.891"/>
    </inkml:context>
    <inkml:brush xml:id="br0">
      <inkml:brushProperty name="width" value="0.1" units="cm"/>
      <inkml:brushProperty name="height" value="0.1" units="cm"/>
      <inkml:brushProperty name="color" value="#33CCFF"/>
    </inkml:brush>
  </inkml:definitions>
  <inkml:trace contextRef="#ctx0" brushRef="#br0">1 51 1056,'10'1'465,"-9"-1"-434,-1 0 1,1 1-1,-1-1 1,1 0 0,0 0-1,-1 0 1,1 0-1,-1 0 1,1 0 0,-1 0-1,1 0 1,-1 0-1,1 0 1,0-1-1,-1 1 1,1 0 0,-1 0-1,1 0 1,-1-1-1,1 1 1,-1 0-1,1-1 1,-1 1 0,0 0-1,1-1 1,0 0 629,9-7 320,-5 8-914,-4-1-47,0 1-1,0 0 0,0-1 1,0 1-1,0 0 0,0-1 1,0 1-1,0-1 1,-1 0-1,1 1 0,0-1 1,0 0-1,0 1 0,-1-1 1,1 0-1,0 0 0,0-1 1,0 1 73,0 1 1,0-1-1,0 0 1,0 1-1,0-1 1,1 1-1,-1 0 1,0-1-1,0 1 1,0 0-1,0 0 1,0 0-1,0 0 1,1 0-1,-1 0 1,0 0-1,0 0 0,0 0 1,2 1-1,28 8 1,-8-3 1,67 10 519,-84-16-582,0 1 1,0-1 0,0-1-1,0 1 1,12-3-1,16-1 194,-32 3-175,1 1 0,-1 0 0,0-1 0,1 1 0,-1-1 1,5-2-1,-5 2 29,1 0 1,-1 0 0,0 1 0,1-1-1,-1 0 1,6 1 0,-6-1-46,1 1 0,0-1 0,-1 0 0,1 0-1,0 0 1,-1 0 0,1 0 0,-1 0 0,0-1 0,4-2 0,-4 3-9,1-1 0,-1 0 1,1 1-1,-1 0 0,1-1 0,0 1 0,-1 0 0,1 1 0,0-1 1,5-1-1,-6 2-25,8-2 61,3-3-29,-12 4-16,0 1-1,-1 0 1,1 0 0,0-1 0,-1 1 0,1 0 0,0 0-1,0 0 1,-1 0 0,1 0 0,0 0 0,0 0 0,-1 0-1,2 1 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3:39.135"/>
    </inkml:context>
    <inkml:brush xml:id="br0">
      <inkml:brushProperty name="width" value="0.1" units="cm"/>
      <inkml:brushProperty name="height" value="0.1" units="cm"/>
      <inkml:brushProperty name="color" value="#33CCFF"/>
    </inkml:brush>
  </inkml:definitions>
  <inkml:trace contextRef="#ctx0" brushRef="#br0">1 1 832,'4'3'3478,"20"2"-2124,-22-5-1232,-1 0-58,0 1-32,0-1 0,-1 1 0,1-1 0,0 1 0,-1-1 0,1 0-1,0 1 1,-1-1 0,1 0 0,0 0 0,0 0 0,-1 1 0,1-1-1,0 0 1,0 0 0,-1 0 0,1 0 0,0 0 0,0 0 0,-1 0-1,1-1 1,0 1 0,0 0 0,-1 0 0,1-1 0,0 1 0,-1 0-1,2-1 1,5-1 351,6-2-186,14 4-211,-10-1-7,1 1 1,-1 1-1,0 1 0,1 0 0,20 6 1,-28-6 99,0-1 0,1 0 0,-1 0 0,1-1 0,17-1 0,20 0 439,-23 2-118,-29 23-4059,-4-11 982</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3:42.300"/>
    </inkml:context>
    <inkml:brush xml:id="br0">
      <inkml:brushProperty name="width" value="0.1" units="cm"/>
      <inkml:brushProperty name="height" value="0.1" units="cm"/>
      <inkml:brushProperty name="color" value="#33CCFF"/>
    </inkml:brush>
  </inkml:definitions>
  <inkml:trace contextRef="#ctx0" brushRef="#br0">1 19 1728,'0'0'96,"0"1"1,0-1-1,0 0 0,0 0 1,0 1-1,0-1 1,0 0-1,0 1 0,0-1 1,0 0-1,0 0 0,0 1 1,0-1-1,0 0 1,0 1-1,0-1 0,0 0 1,0 0-1,0 1 1,1-1-1,-1 0 0,1 1 386,-1 0-385,2-3 43,0 1 0,0 0 0,0-1 0,0 1 0,0-1 1,0 1-1,0-1 0,-1 0 0,3-2 0,4-5 970,5 9-464,-2 2-679,-9 2 41,-2-3-5,6 4 36,1-1 0,-1 0 0,1 0 0,-1 0 0,15 4 0,37 9 122,-38-12 10,-11-2-75,1-1 0,-1 0 0,1 0 0,0-1 0,-1 0 0,1-1 0,10-1 0,-6-5 195,-13 6-271,0-1 0,0 0 0,0 1-1,0 0 1,-1-1 0,1 1-1,0-1 1,0 1 0,0 0-1,0 0 1,2-1 0,-3 1-1,1 0 0,0 0-1,-1 0 1,1 0 0,-1 0 0,1 0 0,0 0 0,-1 0 0,1-1 0,-1 1 0,1 0 0,-1 0 0,1-1 0,-1 1 0,1 0 0,-1-1-1,1 1 1,-1 0 0,0-1 0,1 1 0,-1-1 0,0 1 0,1-1 0,-1 1 0,0-1 0,1 1 0,-1-1 0,0 1 0,0-1-1,1 0 1,0 0 45,4 1-32,-3-2-101,-6 1-413</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3:47.353"/>
    </inkml:context>
    <inkml:brush xml:id="br0">
      <inkml:brushProperty name="width" value="0.1" units="cm"/>
      <inkml:brushProperty name="height" value="0.1" units="cm"/>
      <inkml:brushProperty name="color" value="#33CCFF"/>
    </inkml:brush>
  </inkml:definitions>
  <inkml:trace contextRef="#ctx0" brushRef="#br0">262 8 1248,'12'3'1216,"-17"-6"57,5 3-1092,-1-1 0,0 1 0,1-1 0,-1 1-1,0-1 1,0 1 0,0 0 0,0-1 0,0 1-1,1 0 1,-1 0 0,0 0 0,0-1 0,0 1-1,0 0 1,0 0 0,-1 1 0,-33-5 907,31 5-1034,0-1 0,0 1 0,0 0 0,0 0 1,0 0-1,0 1 0,0-1 0,1 1 0,-1 0 0,1 0 1,-1 1-1,-5 3 0,3-2 42,0 0 0,0 0 0,-7 3 0,1-2-82,0 1 0,0 0 0,1 1 0,0 0 0,0 1 0,0 0 0,-17 19 0,25-24-21,1 0 1,0 0 0,-1 0 0,1 0-1,0 1 1,1-1 0,-1 1-1,1 0 1,-1-1 0,1 1 0,0 0-1,0 0 1,1 0 0,-1 5-1,1-2 0,0 1 0,1-1 0,0 0 0,0 0 0,1 0 0,4 14 0,-2-11 29,0 0-1,9 16 1,-11-23-17,1 1-1,-1-1 1,1 1 0,0-1-1,0 0 1,0 0 0,0 0-1,1 0 1,4 2 0,-7-4 27,1-1-1,-1 0 1,0 1 0,1-1 0,-1 0 0,0 0 0,1 0 0,-1 0 0,1 0-1,-1 0 1,0 0 0,1 0 0,-1 0 0,0-1 0,1 1 0,-1-1 0,0 1-1,2-1 1,0 0-13,-1-1-1,0 1 0,0 0 1,1 0-1,-1-1 0,0 1 0,3-4 1,5-7 131,-7 9-116,0 0 1,0-1 0,0 1 0,-1-1 0,1 0 0,-1 0 0,0 0 0,2-5 0,-1 1-68,0 1 1,7-12 0,4-11-186,-8 16 182,-4 9 64,0 0 0,0 0 0,-1 0 0,0 0 0,1 0 0,-1-8 0,-1 12-36,0 0 1,0 0-1,0 1 0,1-1 1,-1 0-1,0 0 1,0 1-1,0-1 0,1 0 1,-1 1-1,0-1 0,1 0 1,-1 1-1,0-1 0,1 0 1,0 0-1,0 1 11,-1-1 1,1 0-1,-1 1 0,0-1 0,1 0 1,-1 1-1,0-1 0,1 0 0,-1 1 1,0-1-1,0 0 0,1 1 0,-1-1 1,0 0-1,0 0 0,0 0 0,1-15 135,0 13-121,0 1 0,-1-1 0,0 1 0,0-1 0,0 0 0,0 1 0,0-1 0,0 1 0,-1-1 0,1 1 0,-2-3 0,1 3-58,-1 6-61,1 12-209,0 25-204,1-38 508,9 111-191,-7-103 193,0 0-1,2 0 0,6 16 0,1 4 147,-9-26-123,0 0 1,0 0-1,1-1 1,-1 1-1,1-1 1,6 7-1,-8-10 1,0 1 1,0-1-1,1 0 0,-1 0 0,0 0 0,1 0 1,-1 0-1,1 0 0,-1 0 0,4 0 0,-5 0-6,1-1 0,0 0-1,0 0 1,0 0-1,0 0 1,0 0 0,0 0-1,0 0 1,-1 0 0,1 0-1,0-1 1,0 1 0,0 0-1,0-1 1,0 1 0,-1 0-1,1-1 1,0 1-1,0-1 1,-1 1 0,2-2-1,0 0 54,0-1 0,0 1 0,0-1-1,-1 1 1,1-1 0,-1 0 0,0 0 0,2-5-1,4-9 42,-2 7-69,0-1-1,-1 1 1,0-1-1,-1 0 1,3-18 0,5-18-173,-10 42 155,0 0 1,0 0 0,0 0 0,-1 1 0,0-1 0,0 0-1,0 0 1,-2-6 0,0-15 144,-1 20-655,2 1 149,2 4 185,5 7 154,-3-3-10,1 0 0,-1 0 0,1 0-1,0 0 1,4 2 0,-5-4-57,43 44 277,-28-24-285,-12-13 70,0-1-1,0 0 1,10 8-1,-5-5 63,2 0 1,15 9-1,-15-10-85,-10-6 58,0-1 1,0 0-1,0 0 1,1 0 0,-1 0-1,1 0 1,-1-1-1,1 0 1,4 2 0,15-1 11,47 1 0,-68-3-40,2 0 12,0-1 1,-1 1-1,1-1 1,0 0-1,-1 0 1,1 0-1,-1 0 1,1-1-1,-1 1 1,1-1-1,-1 0 1,4-3-1,-2 1 18,-1 0 1,1 0-1,-1 0 0,0-1 0,0 1 0,6-10 0,-8 11-7,-1 0 0,1 0 0,-1 0 0,0-1 0,0 1 0,0 0 0,0-1-1,-1 1 1,1-1 0,-1 1 0,0-1 0,0 1 0,0-1 0,-1 1 0,1-1 0,-1 1 0,0 0 0,-1-5 0,-1 1 16,1 1-1,-1-1 1,-1 1 0,1-1 0,-1 1 0,-1 0 0,-7-9 0,9 12-77,1 1 32,0-1 0,0 1-1,0 0 1,0-1 0,-1 1 0,1 0 0,-1 1 0,1-1 0,-1 0 0,0 1 0,0-1 0,0 1 0,-5-2 0,-2 0-5,-6-1-415,15 4 406,0 0 0,0 0 1,0 1-1,0-1 0,0 0 0,-1 0 1,1 1-1,0-1 0,0 1 1,0-1-1,0 1 0,0 0 0,1-1 1,-1 1-1,0 0 0,0-1 0,0 1 1,0 0-1,1 0 0,-1 0 1,0 0-1,1 0 0,-1 0 0,1 0 1,-1 0-1,1 0 0,-1 0 1,1 0-1,0 0 0,0 0 0,-1 0 1,1 1-1,0 1 0,0 3 9,-1 0 0,1 0 1,1 0-1,-1-1 0,2 9 0,1-2 19,-1 0 0,1 0 0,1 0 0,0 0 0,1 0 0,0-1 0,1 0 0,0 0 0,1 0 0,0-1 0,16 17 0,-18-22 35,2 0 1,-1 0 0,1-1 0,10 6-1,-13-9-32,-1-1 0,0 1 0,1-1 0,-1 0 0,0 0 0,1 0 0,-1 0 0,0 0 0,1-1 0,-1 1 0,0-1 0,1 0 0,-1 0 0,0 0 0,3-3 0,5-1 71,0 0 0,16-12 0,-11 5-136,24-24-1,-2 1 105,-35 33-58,0 0 0,-1-1-1,1 1 1,-1-1 0,0 0 0,0 0-1,0 0 1,0 0 0,0 0 0,1-4-1,-3 6-76,8 2-153,-1 2 120,3 11 31,-7-12 1249,-6-11-862,-16-11-425,18 19 117,0 0 1,0 0 0,0 1-1,0-1 1,0 1 0,0-1-1,0 1 1,0-1 0,0 1-1,0-1 1,0 1-1,0 0 1,-1 0 0,1-1-1,0 1 1,0 0 0,0 0-1,-1 0 1,-1 1 0,-6 0-160,9-1 157,-1 0 1,1 0-1,-1 0 1,1 0-1,-1 0 1,1 0-1,-1 0 1,1 0-1,-1 0 0,1 0 1,-1 0-1,1 0 1,-1 1-1,1-1 1,-1 0-1,1 0 1,0 1-1,-1-1 1,1 0-1,-1 0 1,1 1-1,0-1 1,-1 0-1,1 1 0,0-1 1,0 1-1,-1-1 1,1 1-1,0-1 1,0 0-1,-1 1 1,1-1-1,0 1 1,0-1-1,0 1 1,0-1-1,0 1 1,0 0-1,-9 22-346,-2 5 243,7-12 119,3-11 0,0-1 1,0 1 0,0 0 0,0-1-1,1 1 1,0 8 0,1-6 27,1 8-67,6 25 1,-7-35 33,1-1 1,-1 0-1,1 0 0,0 0 1,0 0-1,0 0 1,1-1-1,-1 1 0,1-1 1,5 6-1,-7-8 13,-1-1-1,1 1 1,-1-1 0,1 0-1,-1 1 1,1-1 0,0 0-1,-1 0 1,1 0 0,-1 1 0,1-1-1,0 0 1,-1 0 0,1 0-1,0 0 1,-1 0 0,1 0-1,0 0 1,-1 0 0,1 0-1,-1 0 1,1-1 0,0 1-1,-1 0 1,1 0 0,-1-1-1,1 1 1,0 0 0,-1-1-1,1 1 1,-1 0 0,1-1 0,-1 1-1,1-1 1,-1 1 0,0-1-1,1 1 1,-1-1 0,1 0-1,15-27 376,-13 22-338,-1 2-20,0 0 1,-1-1 0,1 1 0,-1-1 0,0 0-1,-1 1 1,1-9 0,-1-36-105,-1 21-28,-3 22-398,3 7 191,3 4 261,24 47-161,-23-43 242,1 0 0,1-1 0,0 0 0,8 11 1,-12-16 2,1-1 0,0 0 0,0 0 0,0 0 0,0 0 0,0 0 0,1-1 0,-1 1 0,1-1 0,-1 1 0,1-1 0,-1 0 1,1 0-1,0 0 0,0 0 0,-1 0 0,1-1 0,5 1 0,-4-1 15,-1 1 0,1-1 0,0-1 1,0 1-1,0-1 0,0 1 0,0-1 0,0 0 0,-1 0 0,1-1 1,0 1-1,-1-1 0,1 0 0,-1 0 0,0 0 0,1 0 0,2-4 1,-5 5-251</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3:49.457"/>
    </inkml:context>
    <inkml:brush xml:id="br0">
      <inkml:brushProperty name="width" value="0.1" units="cm"/>
      <inkml:brushProperty name="height" value="0.1" units="cm"/>
      <inkml:brushProperty name="color" value="#33CCFF"/>
    </inkml:brush>
  </inkml:definitions>
  <inkml:trace contextRef="#ctx0" brushRef="#br0">264 666 1472,'-1'0'52,"-1"1"0,1-1 0,0 0 0,0 0 0,0 1 0,0-1 0,0 0 0,0 1 0,0-1 1,-2 2-1,-7 1 228,9-3-202,1 1-1,-1-1 0,1 0 1,-1 0-1,1 0 0,-1 0 1,1 1-1,-1-1 0,1 0 1,-1 0-1,1 1 1,-1-1-1,1 0 0,-1 1 1,1-1-1,-1 1 0,1-1 1,-1 1-1,1 0-6,0-1 1,-1 0-1,1 1 1,-1-1-1,1 1 0,0-1 1,-1 0-1,1 1 1,-1-1-1,1 0 1,-1 0-1,1 1 0,-1-1 1,1 0-1,-1 0 1,1 0-1,-1 0 0,0 1 1,-29 3 3261,4-8-2320,13 2-665,11 2-325,1-1 0,-1 1 1,0 0-1,0 0 0,1 0 1,-1 0-1,0 0 0,0 0 1,1 0-1,-1 1 0,0-1 1,-2 2-1,-17 6 450,15-6-426,0 0 0,1 1 0,0 0-1,-1-1 1,1 2 0,0-1 0,-5 5 0,4-3-20,1 0-1,-1 1 1,1 0 0,0 1-1,1-1 1,-1 1 0,1 0-1,-3 8 1,5-13-28,1 1 0,0 0-1,-1-1 1,1 1 0,1 0 0,-1 0 0,0 0 0,1-1-1,-1 1 1,1 0 0,0 0 0,0 0 0,0 0 0,0 0-1,1 0 1,-1 0 0,1 0 0,0-1 0,0 1 0,0 0-1,0 0 1,0-1 0,0 1 0,1 0 0,-1-1 0,1 0-1,0 1 1,0-1 0,0 0 0,0 0 0,4 3 0,-5-3 9,0-1 0,0 0-1,1 1 1,-1-1 0,0 0 0,1 0 0,-1 0 0,0 0 0,1-1 0,0 1 0,-1 0 0,1 0 0,-1-1 0,1 1 0,0-1-1,-1 0 1,1 1 0,0-1 0,0 0 0,-1 0 0,1 0 0,0 0 0,-1 0 0,1-1 0,0 1 0,-1 0 0,1-1 0,0 1-1,-1-1 1,1 0 0,0 0 0,-1 1 0,1-1 0,1-1 0,0-1 21,0 1 1,0-1-1,0 0 0,0 0 1,0 0-1,0 0 0,-1 0 0,0-1 1,0 1-1,0-1 0,0 1 1,0-1-1,0 0 0,-1 0 1,0 0-1,0 0 0,1-4 1,0-8 51,-1 0-1,0 0 1,-2-17 0,1 8-63,-1 22 7,1 0 0,-1 0 0,1 0 0,-1 0 1,0 0-1,0 0 0,-1 0 0,1 0 0,-1 1 0,1-1 0,-4-3 0,-1-3-246,6 8 169,-1 0 0,1 1 0,-1-1 0,1 0 0,0 0 0,-1 0 0,1 0-1,0 0 1,-1 0 0,1 0 0,0 0 0,0-1 0,0 2 38,0 0 1,0 0-1,1 0 0,-1-1 1,0 1-1,0 0 1,0 0-1,0 0 0,1 0 1,-1 0-1,0-1 0,0 1 1,0 0-1,1 0 1,-1 0-1,0 0 0,0 0 1,1 0-1,-1 0 0,0 0 1,0 0-1,1 0 0,-1 0 1,0 0-1,0 0 1,0 0-1,1 0 0,-1 0 1,0 0-1,0 0 0,1 0 1,-1 0-1,0 0 1,0 0-1,0 1 0,1-1 1,-1 0-1,0 0 0,0 0 1,0 0-1,1 0 1,-1 1-1,0-1 0,0 0 1,3 2 25,0-1 1,-1 0-1,1 0 1,0 0 0,0 0-1,0 0 1,0-1-1,0 1 1,0-1-1,0 0 1,0 0 0,0 0-1,0 0 1,0 0-1,5-2 1,-3 1 32,-1-1 0,0 1 0,0-1 0,0-1 0,0 1 0,0 0 0,-1-1-1,1 0 1,5-5 0,-2 0 35,0 0-1,0-1 1,-1 0-1,0 0 0,-1 0 1,0-1-1,-1 1 1,5-15-1,4-26 164,-3 0 0,7-97 1,-16 136-281,2-137 26,-2 20-1066,0 129 1047,-1 1-1,1-1 1,0 1-1,0-1 0,-1 0 1,1 1-1,0-1 1,0 0-1,2 2 1,4 6-38,0 5-47,0 1 0,-1 0 0,0 0 1,4 18-1,10 65 178,-16-75 48,20 131-6,-6 0 1,-8 0-1,-10 197 0,-1-321-5,-2 1-1,-1-1 1,-1 0 0,-2 0-1,-20 57 1,24-82-37,0 1 1,0-1 0,0 0-1,-1 1 1,0-1 0,0-1-1,0 1 1,0-1 0,-1 0 0,1 0-1,-10 6 1,12-8-45,0-1 0,-1 0 1,1 0-1,0 0 0,-1 0 0,1 0 1,-1 0-1,1 0 0,-1-1 0,1 1 1,-1-1-1,0 0 0,1 0 0,-1 0 1,0 0-1,1 0 0,-1-1 0,1 1 1,-1-1-1,1 0 0,-1 1 0,1-1 1,-1 0-1,1-1 0,0 1 0,-1 0 1,1-1-1,-3-2 0,1 1-36,1 0 0,0-1 0,0 1 0,0-1 0,1 0 0,-1 0 0,1 1 1,0-2-1,0 1 0,0 0 0,1 0 0,-2-6 0,2 3 2,-1-1-1,2 1 1,-1 0 0,1-1 0,0 1 0,2-16 0,1 11 22,-1 0 0,2 0 1,0 1-1,0-1 0,1 1 0,0 0 0,1 0 1,14-20-1,-11 20-14,0 1 0,1-1 0,1 1 0,0 1 0,0 0 1,1 1-1,0 0 0,0 0 0,1 1 0,0 1 0,0 0 0,1 1 0,-1 1 0,1 0 1,0 0-1,1 2 0,-1 0 0,0 0 0,1 1 0,-1 1 0,0 1 0,1 0 0,27 6 1,-39-7 16,0 1 0,0-1 0,0 1 1,0 0-1,-1 0 0,1 0 0,0 1 1,-1-1-1,1 1 0,-1-1 0,0 1 1,4 3-1,-5-4-101,0-1-69,-1-1 0,1 1 0,0 0 0,-1-1-1,1 1 1,-1 0 0,0-1 0,1 1 0,-1-1 0,1 1-1,-1-1 1,1 1 0,-1-1 0,0 1 0,0-1 0,1 1 0,-1-1-1,0 0 1,0 1 0,1-1 0,-1 1 0,0-1 0,0 0-1,0 1 1,0-1 0,0 0 0,0 1 0,0-1 0,0 0-1,0 1 1,-1-2 0,1-18-4229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1:49:26.834"/>
    </inkml:context>
    <inkml:brush xml:id="br0">
      <inkml:brushProperty name="width" value="0.1" units="cm"/>
      <inkml:brushProperty name="height" value="0.1" units="cm"/>
    </inkml:brush>
  </inkml:definitions>
  <inkml:trace contextRef="#ctx0" brushRef="#br0">109 1 1728,'-8'23'7216,"9"-7"-6800,30-2-187,-29-13-165,1 0 1,-1-1-1,0 1 0,0-1 0,1 1 1,-1-1-1,0 0 0,1 1 1,-1-1-1,4-1 0,0 1 56,-4 0 194,-1 0-239,5 0 554,-6 0-639,-5 0 75,0 0 1,0-1 0,1 0 0,-1 1 0,-7-4 0,6 3-19,-6-1-104,0 0 0,1 1 0,-1 0 0,-19 2 0,6 0 348,25-1-295,0 0 0,-1-1 0,1 1 0,0 0 0,0 0 0,0 0 0,0 0 0,0 0 0,0 0 0,0 0 1,0 0-1,0 0 0,-1-1 0,1 1 0,0 0 0,0 0 0,0 0 0,0 0 0,0 0 0,0-1 0,0 1 0,0 0 1,0 0-1,0 0 0,0 0 0,0 0 0,0 0 0,0-1 0,0 1 0,0 0 0,0 0 0,0 0 0,0 0 0,0 0 1,0 0-1,0-1 0,1 1 0,-1 0 0,0 0 0,0 0 0,0 0 0,0 0 0,0 0 0,0 0 0,0-1 0,0 1 0,0 0 1,1 0-1,3-6-156,0 3 163,11-7 67,13 8-15,-2 2-34,-17-1-317,-4 1 2352,-11 5-760,4-4-1307,0 0 0,0-1 0,-1 1-1,1 0 1,0-1 0,-1 1 0,1-1 0,-3 0 0,3 0 6,-1 0 0,1 1 0,0-1 0,-1 1 0,1-1 1,0 1-1,-1 0 0,-2 1 0,-10 7-564,-13 9-994,10-4-2566,10-8 2849</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05:22.742"/>
    </inkml:context>
    <inkml:brush xml:id="br0">
      <inkml:brushProperty name="width" value="0.1" units="cm"/>
      <inkml:brushProperty name="height" value="0.1" units="cm"/>
    </inkml:brush>
  </inkml:definitions>
  <inkml:trace contextRef="#ctx0" brushRef="#br0">91 29 1312,'2'-2'1441,"-1"2"-1297,0 0-1,0-1 1,0 1-1,0-1 1,0 1-1,0-1 0,0 1 1,0-1-1,0 0 1,0 1-1,0-1 0,0 0 1,-1 0-1,1 0 1,0 0-1,0 1 0,-1-1 1,1 0-1,-1 0 1,2-2-1,2-7 674,0 9-323,-3 7-274,-2 4-165,0 1 1,-1-1-1,-3 13 1,1-5-6,1-8-28,0 0 0,0 0-1,-8 12 1,8-15 30,-1 0-1,1 1 0,1-1 0,-1 1 0,-2 14 0,3-10 14,0 0 0,-1 0 0,-9 21 0,-2 13 38,8-28-46,5-14-9,0 0 1,-1 0-1,1 1 0,1-1 0,-2 7 1,2-11-28,1 1 0,-1-1 0,0 0 0,0 1 0,0-1 0,0 0 0,0 1 0,0-1 0,0 0 1,0 1-1,0-1 0,0 1 0,0-1 0,0 0 0,0 1 0,0-1 0,-1 0 0,1 1 0,0-1 0,0 0 0,0 1 0,0-1 1,-1 0-1,1 0 0,0 1 0,0-1 0,-1 0 0,1 0 0,0 1 0,0-1 0,-1 0 0,1 0 0,0 0 0,-1 1 0,1-1 1,0 0-1,-1 0 0,1 0 0,0 0 0,-1 0 0,0 0-43,0 0 0,1-1 0,-1 1 0,0 0 1,1-1-1,-1 1 0,1-1 0,-1 1 0,1-1 0,-1 1 0,1-1 0,-1 1 1,1-1-1,-1 0 0,1 1 0,0-1 0,-1 0 0,1 1 0,-1-2 0,-3-6-2378</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3:52.671"/>
    </inkml:context>
    <inkml:brush xml:id="br0">
      <inkml:brushProperty name="width" value="0.1" units="cm"/>
      <inkml:brushProperty name="height" value="0.1" units="cm"/>
      <inkml:brushProperty name="color" value="#33CCFF"/>
    </inkml:brush>
  </inkml:definitions>
  <inkml:trace contextRef="#ctx0" brushRef="#br0">2 677 2304,'-2'2'1038,"2"-2"-908,0 1-1,3 9 4283,-2-10-4282,7 13 2882,-5 0-4061,-3-5 1115,1 0-1,0 1 0,1-1 1,0 0-1,0 0 0,5 12 1,24 45 70,-29-62-106,1 2-11,0 1-1,1-2 0,-1 1 1,1 0-1,0-1 0,1 0 1,-1 0-1,7 5 0,-9-7-3,0-1 0,0 1 0,1-1-1,-1 0 1,0 0 0,1 0 0,-1 0 0,1 0 0,-1 0-1,1 0 1,-1-1 0,1 1 0,-1-1 0,1 0-1,0 0 1,-1 0 0,1 0 0,-1 0 0,1-1-1,-1 1 1,4-2 0,0-1 41,-2 0 0,1 0 0,0-1 0,-1 1 0,1-1 0,-1 0 0,0 0 0,0-1-1,-1 1 1,1-1 0,-1 0 0,4-7 0,4-10-37,12-34 0,-20 48 16,-1 0 3,1 0-1,-2-1 1,1 1 0,-1-1 0,-1 1-1,1-1 1,-2-8 0,1 2 23,-7 26-648,5 3 536,1 1-1,1-1 1,2 28-1,-1-40 61,0 7-29,0-1 0,1 0 1,5 12-1,2 12 40,-6-21 74,0 0 0,1-1 0,0 1-1,8 14 1,-11-24-80,-1 0-1,0-1 0,1 1 1,-1-1-1,0 1 0,1-1 1,-1 1-1,0-1 0,1 1 0,-1-1 1,1 0-1,-1 1 0,1-1 1,-1 0-1,1 1 0,-1-1 1,1 0-1,-1 1 0,1-1 1,-1 0-1,1 0 0,0 0 1,-1 0-1,1 0 0,-1 1 1,2-1-1,-1-1 3,0 1 0,0 0 1,0-1-1,0 1 0,0-1 0,0 1 0,0-1 1,0 1-1,0-1 0,0 0 0,0 0 1,0 1-1,1-2 0,2-3 42,-1 0-1,1 0 1,-1 0-1,6-10 1,16-34 197,-11 23-269,-1-1 0,12-38 0,-22 58-44,-1 1-1,1-1 0,0 1 0,6-9 0,-4 7-95,-4 7 288,4 5-417,-2-1 266,-1 0 0,0 1-1,-1-1 1,1 1 0,0 0 0,-1-1-1,0 1 1,0 0 0,0 0 0,0 5 0,3 7-7,0 6 262,0-1 1,-1 0-1,-2 1 1,-1 35-1,0-39-182,10-38 402,-4 3-492,0-1-1,2 1 0,0 0 1,1 0-1,18-24 0,-23 37-56,0 0 0,0 0-1,1 0 1,0 0 0,-1 1-1,1 0 1,7-4 0,-12 7 88,1 0 1,0 0 0,-1 0-1,1 0 1,0-1 0,-1 1 0,1 0-1,0 0 1,-1 0 0,1 0-1,0 1 1,-1-1 0,1 0 0,-1 0-1,1 0 1,0 0 0,-1 1-1,1-1 1,-1 0 0,1 0-1,0 1 1,-1-1 0,1 1 0,-1-1-1,1 0 1,-1 1 0,1-1-1,-1 1 1,0-1 0,1 1 0,-1 0-1,0-1 1,1 1 0,10 26-138,-6-12 70,15 29 250,16 56 1,-19-50 60,-16-47-207,0-1 0,0 0 0,0 1 0,1-1 0,-1 0-1,4 4 1,0-1 92,-5-4-105,1-1 1,0 0-1,0 0 0,0 0 1,-1 0-1,1 1 0,0-1 1,0-1-1,0 1 0,0 0 1,-1 0-1,1 0 0,0 0 1,0 0-1,0-1 0,-1 1 1,1 0-1,0-1 0,0 1 1,1-1-1,1-2 32,0 0 1,0 0-1,-1 1 1,1-2 0,0 1-1,-1 0 1,0 0-1,0-1 1,0 1-1,2-6 1,0 0 11,0-1 0,4-18 0,8-49-54,-10 59-23,-5 15 40,0 1 0,0-1 0,0 1 0,-1-1 0,1 1 1,-1-1-1,1-4 0,-1 7-50,0 0 1,0 0-1,0 0 1,0 0-1,0 0 1,0-1-1,0 1 1,0 0-1,0 0 1,0 0-1,0 0 1,0 0-1,0-1 1,0 1-1,0 0 1,0 0-1,0 0 1,0 0-1,0 0 1,0-1-1,0 1 1,0 0-1,0 0 1,0 0-1,0 0 1,0 0-1,0 0 0,0 0 1,1-1-1,-1 1 1,0 0-1,0 0 1,0 0-1,0 0 1,0 0-1,0 0 1,0 0-1,1 0 1,-1 0-1,0 0 1,0 0-1,0-1 1,0 1-1,6 6-273,5 14 291,-10-18-78,43 87 61,-39-81 53,-1 0 0,2 0 0,-1 0 0,1-1 0,0 0 0,1 0 0,0 0 0,12 8 0,-18-14-24,1 0-1,-1 0 1,1-1 0,0 1 0,-1-1 0,1 0 0,-1 1 0,1-1 0,0 0 0,0 0 0,-1 0 0,1 0 0,0 0 0,-1 0 0,1-1 0,-1 1 0,1 0 0,0-1 0,-1 1 0,1-1-1,-1 0 1,1 0 0,-1 1 0,1-1 0,-1 0 0,0 0 0,1 0 0,0-2 0,6-4 39,-1 0 0,0 0 0,9-13 0,-9 11 63,8-12-37,-1-2 1,-1 1 0,0-2-1,11-33 1,-13 31-138,17-48 38,27-109 0,-31 95-40,-18 67 9,11-36 195,-2-1 0,12-101 1,-27 114-274,-1 41 86,1 0-1,-1 1 1,1-1-1,-1 0 1,0 1-1,0-1 1,-1 1-1,1-1 1,-3-3-1,3 6 40,1 1 0,0 0 0,0 0 0,0 0 0,0 0 0,0-1 0,0 1 0,-1 0 0,1 0 0,0 0 0,0 0 0,0 0 0,-1-1 0,1 1 0,0 0 0,0 0 0,0 0 0,-1 0 1,1 0-1,0 0 0,0 0 0,0 0 0,-1 0 0,1 0 0,0 0 0,0 0 0,0 0 0,-1 0 0,1 0 0,0 0 0,0 0 0,0 0 0,-1 0 0,1 0 0,0 0 0,0 1 0,0-1 0,-1 0 0,1 0 0,0 0 0,0 0 0,0 1 0,-9 10-190,-1 17 29,4 7-28,1 1 0,1 62-1,11 72 335,-3-104-157,-1-21 79,1 0 0,3 0 0,1-1 0,3 0 1,1 0-1,25 56 0,-28-78 45,2 3 52,22 39 0,-29-58-156,0 0 0,0-1 0,0 1 1,1-1-1,0 1 0,0-1 1,0-1-1,1 1 0,0-1 1,-1 0-1,10 4 0,-14-7-63,0-1-1,0 1 1,0-1 0,0 0-1,0 0 1,0 1-1,0-1 1,1 0-1,-1 0 1,0 0 0,0 0-1,0 0 1,0 0-1,1 0 1,-1-1-1,0 1 1,0 0-1,0-1 1,0 1 0,0-1-1,0 1 1,0-1-1,0 1 1,0-1-1,0 0 1,0 1 0,0-1-1,0 0 1,0 0-1,0 0 1,-1 0-1,1 0 1,0 0 0,0-1-1,1-1-303,-1-1 0,1 1 1,-1 0-1,0-1 0,0 1 0,0 0 0,0-1 0,0 0 1,0-5-1,-1-6-2095</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3:53.060"/>
    </inkml:context>
    <inkml:brush xml:id="br0">
      <inkml:brushProperty name="width" value="0.1" units="cm"/>
      <inkml:brushProperty name="height" value="0.1" units="cm"/>
      <inkml:brushProperty name="color" value="#33CCFF"/>
    </inkml:brush>
  </inkml:definitions>
  <inkml:trace contextRef="#ctx0" brushRef="#br0">11 16 3328,'0'0'52,"-1"0"0,1 0 0,0 0 0,-1-1 0,1 1 0,0 0 0,-1 0 0,1 0 0,0 0 0,-1-1-1,1 1 1,0 0 0,-1 0 0,-5-9 3541,17 13-3340,-7-2-85,1 0 0,-1 0 0,1-1 0,9 2 0,63 3-632,1-2 0,107-10 0,-177 5-315,1 0-1,0 0 1,-1-1-1,1 0 0,15-7 1,-14 2-677</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3:53.405"/>
    </inkml:context>
    <inkml:brush xml:id="br0">
      <inkml:brushProperty name="width" value="0.1" units="cm"/>
      <inkml:brushProperty name="height" value="0.1" units="cm"/>
      <inkml:brushProperty name="color" value="#33CCFF"/>
    </inkml:brush>
  </inkml:definitions>
  <inkml:trace contextRef="#ctx0" brushRef="#br0">18 26 8064,'-18'-11'3648,"18"7"-3168,5 0-1408,8-3-2400,-4 7-64</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3:56.188"/>
    </inkml:context>
    <inkml:brush xml:id="br0">
      <inkml:brushProperty name="width" value="0.1" units="cm"/>
      <inkml:brushProperty name="height" value="0.1" units="cm"/>
      <inkml:brushProperty name="color" value="#33CCFF"/>
    </inkml:brush>
  </inkml:definitions>
  <inkml:trace contextRef="#ctx0" brushRef="#br0">195 661 2240,'3'-11'7706,"-8"11"-7569,0 0-1,0 0 0,0 0 1,0 1-1,0 0 1,0 0-1,0 0 0,0 1 1,0 0-1,0 0 1,1 0-1,-1 0 0,-8 6 1,-22 11-217,14-4 203,13-9-83,0-1-1,0 1 1,-12 13 0,18-16-36,0 0 0,0 0 1,0 0-1,0 0 0,0 0 0,1 1 0,-1-1 0,1 0 0,0 1 0,0-1 0,0 1 0,1 0 0,-1-1 0,1 1 1,0-1-1,0 1 0,0 0 0,0-1 0,1 1 0,0 4 0,0-4 5,1 1 1,-1-1-1,1 1 0,0-1 1,0 0-1,0 0 0,1 0 1,0 0-1,-1 0 0,1-1 0,0 1 1,1-1-1,-1 1 0,1-1 1,6 4-1,-5-3 2,0-1 1,1 1-1,-1-1 1,1-1-1,0 1 1,0-1-1,0 1 0,1-2 1,-1 1-1,0-1 1,1 0-1,-1 0 1,10-1-1,9-1 4,0-1 0,0-1 0,0-1 0,0-1 1,39-14-1,-61 17 5,1 0-1,-1 0 1,1 0 0,-1 0 0,0 0 0,0-1 0,0 0 0,3-3 0,15-12-189,-15 14 168,0 0 1,-1-1-1,1 1 0,-1-1 0,-1 0 0,1-1 0,-1 1 0,0-1 0,0 0 0,0 1 1,3-10-1,5-31 81,-11 42-98,-1 0 0,0 0 0,-1 0 0,1-1 0,-1 1 0,1 0 0,-1 0 0,-1 0 0,1 1 0,0-1 0,-1 0 0,0 0 0,0 1 0,0-1 0,-5-5 0,6 7-5,-1 1 0,1-1 1,0 1-1,-1-1 0,0 1 0,1 0 1,-1 0-1,0 0 0,0 0 1,1 0-1,-1 0 0,0 0 0,0 1 1,0-1-1,-2 0 0,2 1 3,1 0 0,0 1 0,-1-1 0,1 0 1,0 0-1,0 1 0,-1-1 0,1 1 0,0-1 0,0 1 0,0-1 0,-1 1 0,1 0 0,0-1 0,0 1 0,0 0 0,0 0 0,0 0 0,0 0 0,1 0 0,-1 0 0,0 0 0,0 2 0,-13 11-56,12-12 74,0 0 1,0 0-1,1 0 0,-1 0 0,0 0 0,1 0 0,-3 5 0,2-2-9,0 0-1,0 0 1,1 0-1,-1 0 1,1 1-1,1-1 1,-1 0-1,1 0 1,0 1-1,0 6 1,2-3-12,0 0 1,0 0-1,1-1 1,0 1-1,5 9 1,-2-5 19,-1-1 5,1 1 1,10 14 0,-14-24 23,1 1 1,-1-1-1,0 0 0,1 0 0,-1-1 0,1 1 0,0-1 0,6 5 1,-7-6-12,0-1 0,0 1 0,0-1 0,-1 1 1,1-1-1,0 0 0,0 0 0,0 1 0,0-1 1,0-1-1,0 1 0,0 0 0,-1 0 0,1-1 1,0 1-1,0-1 0,0 0 0,0 1 1,-1-1-1,3-1 0,2-2-1,-1 0 0,1-1 0,-1 1 0,-1-1 0,1 0 0,-1 0 0,1 0 0,-1 0 0,-1-1 0,6-10 0,18-23 35,3 4-89,54-66-313,-70 82 291,-1-1 1,-1 0-1,15-35 0,36-134 62,-50 146 0,19-77 34,-29 103-17,0-1-1,-1 0 1,-1 0-1,-2-33 1,1 46 22,-1-1-1,0 1 1,0 0 0,0 0 0,-1 1-1,0-1 1,0 0 0,-3-6 0,4 10-54,0 0 0,1 0 0,-1 0 0,0 0 0,0 0 0,0 0 0,0 0 0,0 0 0,0 0 0,0 1 0,0-1-1,-1 0 1,1 1 0,0-1 0,0 1 0,-1-1 0,1 1 0,0 0 0,-1-1 0,1 1 0,0 0 0,-1 0 0,1 0 0,0 0 0,-1 0 0,1 0 0,0 0 0,-1 1 0,1-1 0,0 0 0,-1 1 0,1-1 0,0 1 0,0-1 0,-3 2 0,-1 2-6,-1-1 0,1 1-1,0 0 1,0 0 0,1 0 0,-1 1-1,1 0 1,0 0 0,0 0 0,0 0-1,1 1 1,0-1 0,0 1 0,0 0-1,-3 11 1,-1 7 42,1 0 0,-5 42 1,9-52-34,-14 121 332,2 180 0,14-306-305,1 0 1,0 0-1,0 0 0,1 0 1,0 0-1,1 0 0,0 0 1,1-1-1,-1 1 0,1-1 1,1 0-1,0 0 0,0-1 1,1 1-1,-1-1 0,13 11 1,-12-13 5,-1 0 0,1 0 0,0-1 0,1 0 0,-1-1 0,1 1 0,-1-1 1,1 0-1,0-1 0,0 0 0,0 0 0,0 0 0,1-1 0,-1 0 0,0 0 1,1-1-1,-1 0 0,0 0 0,1-1 0,-1 0 0,10-2 0,-5-1 16,0-1-1,-1 0 1,1 0-1,-1-1 0,0 0 1,0-1-1,-1-1 1,0 0-1,0 0 1,-1 0-1,9-12 0,-5 5-7,0-1 0,-1-1 0,-1 0 0,0-1 0,-2 0 0,9-21 0,-5 0-151,-2-1-1,-1 1 0,8-79 1,-15 91 133,15-182-6,-18 189 0,1 4 19,-1 0 0,-1-1 0,0 1 0,-1 0 0,-8-30 0,9 44-41,0-1 0,0 1 0,0 0 0,0 1 0,0-1 0,0 0 0,0 0 0,-1 0-1,1 1 1,-1-1 0,1 1 0,-4-3 0,5 3 3,-1 1-1,0 0 1,0-1 0,0 1-1,0 0 1,0-1-1,0 1 1,0 0-1,0 0 1,0 0 0,0 0-1,0 0 1,0 0-1,0 0 1,0 0-1,0 0 1,0 0 0,0 1-1,0-1 1,0 0-1,0 1 1,0-1 0,0 1-1,0-1 1,1 1-1,-1-1 1,0 1-1,-1 1 1,-3 2-32,1 0 0,0 1 0,0 0 0,0 0 0,0 0 0,1 0 0,0 0 0,-4 11 0,-1 6 101,-6 23 0,9-28 4,-42 176 250,26-98-195,-8 46 176,27-122-168,0 1 0,2 0 0,0-1 0,1 1 0,5 25 0,22 77 152,-24-107-274,2 0 0,-1-1-1,2 0 1,0 0 0,1-1-1,9 13 1,-15-23-128,0-1 0,0 0 0,0 1 0,0-1 0,0 0 1,1 0-1,-1-1 0,1 1 0,-1 0 0,1-1 0,0 1 0,-1-1 0,1 0 0,0 0 0,0 0 1,0 0-1,0-1 0,0 1 0,0-1 0,0 0 0,0 1 0,0-2 0,0 1 0,0 0 1,4-1-1,4-2-783,0-1 0,0 0 0,0 0 0,0-1 0,11-7 1,-21 11 879,46-24-2641</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4:10.665"/>
    </inkml:context>
    <inkml:brush xml:id="br0">
      <inkml:brushProperty name="width" value="0.1" units="cm"/>
      <inkml:brushProperty name="height" value="0.1" units="cm"/>
      <inkml:brushProperty name="color" value="#33CCFF"/>
    </inkml:brush>
  </inkml:definitions>
  <inkml:trace contextRef="#ctx0" brushRef="#br0">6 0 576,'0'6'2117,"0"4"-1429,4 7 3104,-5-16-3749,0 0 1,0 0-1,0 0 0,0 1 0,1-1 1,-1 0-1,0 0 0,1 0 0,-1 1 1,1-1-1,-1 1 0,1-1 0,0 0 1,-1 1-1,1-1 0,0 0 1,0 3-1,1 0-55,1-1 1,-2 1-1,1 0 1,0 0 0,-1 0-1,0 6 1,2 10-112,-2-10 195,1 1 0,-2 14-1,1 16 173,30 209-127,-19-169-44,8 83 94,-17-141-15,1 1 0,8 26-1,2 16 141,-9-14-884</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4:13.423"/>
    </inkml:context>
    <inkml:brush xml:id="br0">
      <inkml:brushProperty name="width" value="0.1" units="cm"/>
      <inkml:brushProperty name="height" value="0.1" units="cm"/>
      <inkml:brushProperty name="color" value="#33CCFF"/>
    </inkml:brush>
  </inkml:definitions>
  <inkml:trace contextRef="#ctx0" brushRef="#br0">277 69 1568,'-3'0'411,"4"0"-209,5 0 1921,-6-16 101,-3 13-2022,1-1 1,-1 1-1,0 0 0,0 0 1,-1 0-1,1 0 1,0 0-1,-1 1 0,0 0 1,1 0-1,-7-3 1,4 2-56,0 1 1,0 0 0,0 0 0,0 1-1,0 0 1,-1 0 0,-7 0-1,-52-2 275,63 3-363,1 1 0,0-1 0,0 1 0,0 0 0,0 0 0,0 0 0,0 0 0,0 0 0,-3 3 0,-10 4 279,14-7-354,0-1 0,0 1 0,-1 0 0,1 0 0,0 0 0,0-1 0,0 1 0,0 0 0,0 0 0,1 0 0,-1 0 0,0 1 0,0-1 0,1 0 0,-1 0 0,0 0 0,1 1 0,-1 1 0,-4 14-70,4-11 183,0-1 0,0 1 0,-1-1 0,1 1 0,-1-1 0,-5 9 0,1-1-88,-16 53-126,20-57 196,0 0 0,0 0 1,1 0-1,0 0 0,0 1 0,2 18 1,-1-8-262,1-13 186,-1 0-1,1-1 1,0 1-1,0 0 1,1-1-1,0 1 1,0-1-1,7 12 1,-7-14 8,1 1 0,-1-1 0,1 1 0,1-1-1,-1 0 1,0 0 0,1-1 0,0 1 0,0-1 0,0 0 0,0 0 0,6 3 0,-7-5 0,1 0 1,-1 0-1,1 0 1,0 0-1,-1 0 0,1-1 1,0 0-1,-1 0 1,1 0-1,0 0 0,0-1 1,-1 1-1,1-1 1,4-1-1,-3 0 36,-1 1 0,1-1 0,0 0 0,0 0 0,-1-1 0,1 1 0,-1-1 0,0 0 1,7-7-1,1-1-43,-1-2 0,0 1 1,-1-1-1,-1-1 0,12-21 1,22-57 52,-24 52 92,-12 27-130,-1 0-1,8-28 0,-12 38-1,-1 0 0,-1-1-1,1 1 1,0-1-1,-1 0 1,0 1 0,0-1-1,0 1 1,0-1 0,-1 0-1,1 1 1,-2-5 0,-4-12-130,6 20 102,1-1 0,-1 1 1,0-1-1,0 1 0,0 0 0,-1-1 1,1 1-1,0-1 0,0 1 1,0 0-1,0-1 0,0 1 1,0-1-1,-1 1 0,1 0 1,0-1-1,0 1 0,0 0 1,-1-1-1,1 1 0,0 0 1,-1-1-1,1 1 0,-1 0 0,1 0-3,0 0 0,0 0 0,0 0 0,-1 0 0,1 0 0,0 0 0,0 0 0,-1 0 0,1 0 0,0 1 0,0-1 0,0 0 0,0 0 0,-1 0 0,1 0 0,0 1 0,0-1 0,0 0 0,0 0 0,0 0 0,-1 1 0,1-1 0,0 0 0,0 0 0,0 0 0,0 1 0,0-1 0,0 0 0,0 0 0,0 1 0,0-1 0,0 0 0,0 0 0,0 1 0,0-1 0,0 0 0,0 0 0,0 0 0,0 1 0,5 44-83,-4-32 89,0 0 0,1 0 0,1 0 0,6 19 1,-5-18-20,0 1 0,3 28 0,3 17 534,-2-16-136,-6-32-281,1 0-1,0 1 1,1-1 0,11 22-1,-14-33-20,4 8 719,-3-7-1588,0 0 0,0 0 1,0 0-1,0 0 0,0 0 0,0 0 1,1-1-1,-1 1 0,1-1 0,-1 0 1,1 1-1,4 0 0,6-7-1686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4:14.561"/>
    </inkml:context>
    <inkml:brush xml:id="br0">
      <inkml:brushProperty name="width" value="0.1" units="cm"/>
      <inkml:brushProperty name="height" value="0.1" units="cm"/>
      <inkml:brushProperty name="color" value="#33CCFF"/>
    </inkml:brush>
  </inkml:definitions>
  <inkml:trace contextRef="#ctx0" brushRef="#br0">1 11 2720,'1'-10'7114,"3"12"-7112,-1 0 0,0 0 0,0 1 0,0 0-1,-1-1 1,1 1 0,-1 0 0,4 5 0,11 13 216,-10-14-154,-1 0 0,1 1 0,-2-1 0,1 2 0,6 14 0,1-1 603,-11-17-183</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4:15.513"/>
    </inkml:context>
    <inkml:brush xml:id="br0">
      <inkml:brushProperty name="width" value="0.1" units="cm"/>
      <inkml:brushProperty name="height" value="0.1" units="cm"/>
      <inkml:brushProperty name="color" value="#33CCFF"/>
    </inkml:brush>
  </inkml:definitions>
  <inkml:trace contextRef="#ctx0" brushRef="#br0">8 11 1824,'-5'-5'2405,"4"5"-2205,1 0 1,0-1-1,-2-3 1551,5 7-1450,-1 0-1,0-1 1,1 1 0,-1-1-1,1 0 1,0 1 0,3 1-1,-5-3-241,0 0-1,0 0 1,0 0-1,0 0 1,0 1-1,0-1 1,-1 0-1,1 0 1,0 1-1,-1-1 1,1 1-1,-1-1 1,1 1-1,-1-1 1,0 0-1,1 3 1,1 5 29,45 85 333,-16-21-415,76 136 148,-92-185 5,-13-21-113,1 1 0,-1-1 0,0 1 0,0-1 0,0 1 0,-1 0 0,1 0 0,-1 0 0,2 7 0,-3-10 7</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4:16.107"/>
    </inkml:context>
    <inkml:brush xml:id="br0">
      <inkml:brushProperty name="width" value="0.1" units="cm"/>
      <inkml:brushProperty name="height" value="0.1" units="cm"/>
      <inkml:brushProperty name="color" value="#33CCFF"/>
    </inkml:brush>
  </inkml:definitions>
  <inkml:trace contextRef="#ctx0" brushRef="#br0">303 1 2816,'0'0'3280,"-5"4"-2400,-5 10-203,-19 19 0,18-20-442,0-1 0,-14 22-1,-49 111 304,19-33 7,44-94-444,0 0 1,-1 0-1,-18 19 0,12-14 107,18-22-330,6-2-1068,-4 0 743,1 1 0,-1-1-1,1-1 1,-1 1-1,1 0 1,-1-1 0,0 1-1,4-4 1,10-12-2513</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4:17.669"/>
    </inkml:context>
    <inkml:brush xml:id="br0">
      <inkml:brushProperty name="width" value="0.1" units="cm"/>
      <inkml:brushProperty name="height" value="0.1" units="cm"/>
      <inkml:brushProperty name="color" value="#33CCFF"/>
    </inkml:brush>
  </inkml:definitions>
  <inkml:trace contextRef="#ctx0" brushRef="#br0">237 160 3328,'0'0'219,"1"-1"1,-1 0 0,1 0-1,-1 0 1,1 1-1,-1-1 1,0 0-1,0 0 1,1 0-1,-1 0 1,0-1-1,-4-4 212,4 6-406,-1 0 0,1-1 0,0 1 0,0 0 1,-1-1-1,1 1 0,0 0 0,0-1 0,0 1 0,-1 0 0,1-1 1,0 1-1,0-1 0,0 1 0,0 0 0,0-1 0,0 1 0,0-1 1,0 1-1,0 0 0,0-1 0,0 1 0,0-1 0,0 1 0,0 0 1,0-1-1,1 1 0,-1-1 0,0 1 0,0 0 0,0-1 0,1 1 1,-1-1-1,1-2 175,-1 0 1,1 0-1,-1 0 1,0 0-1,0 0 1,0 0-1,0 0 1,0 0-1,-1 0 1,1 0-1,-1 1 1,-1-5-1,0-2 570,0 6-629,0 0 1,1 0 0,-1 0 0,0 0 0,-1 1 0,1-1-1,0 1 1,-1-1 0,1 1 0,-1 0 0,0 0-1,-4-3 1,-6-4 196,12 8-322,-1 0 0,1 1 0,0-1 0,0 0 0,-1 1 0,1-1 0,-1 1 0,1 0 0,-1-1 0,1 1 0,0 0 0,-1 0 0,1 0 0,-1 0 0,1 0 0,-1 0 0,1 0 0,-3 1-1,1 0-19,0 0-1,0 0 1,0 0-1,-1 0 0,1 1 1,0-1-1,-3 3 1,-17 11 16,17-11-12,0 0 0,0-1 1,0 2-1,1-1 0,0 1 1,-1 0-1,2 0 1,-1 0-1,1 1 0,-5 6 1,2 0-23,1 0-1,1 0 1,0 1 0,0-1 0,2 1 0,-1 0 0,2 0 0,-1 1 0,2-1 0,0 0 0,0 1-1,2-1 1,3 27 0,-2-26 47,2-1 0,9 25 1,-11-33-23,0-1 1,0 1 0,1-1 0,0 0 0,0 0 0,0 0 0,0 0 0,0 0 0,1-1 0,0 1 0,6 3 0,0 0 12,-7-4-12,0-1 0,1 0-1,-1 0 1,0 0 0,1 0-1,-1-1 1,1 1 0,0-1-1,-1 0 1,1 0 0,0 0-1,5 0 1,0-1 6,1 0 0,-1-1 0,1 0 0,-1-1-1,10-3 1,-14 3-8,0 1 0,0-1 0,0-1-1,-1 1 1,1-1 0,-1 0-1,0 0 1,1 0 0,-1 0 0,-1-1-1,5-4 1,2-5 119,-1-1-1,0 0 1,0 0 0,-2-1-1,1 0 1,7-25 0,-8 15-87,0 0 0,-2-1 0,3-36 0,-6 41 101,-2-36 0,0 50-123,-1 1 1,0 0 0,0 0 0,-1 0 0,1 0 0,-1 0-1,-1 1 1,1-1 0,-1 0 0,-4-5 0,7 10-24,0 1-1,-1-1 1,1 1 0,-1-1-1,1 1 1,-1-1 0,1 1-1,-1-1 1,1 1 0,-1 0-1,1-1 1,-1 1 0,1 0-1,-1-1 1,1 1 0,-1 0-1,0 0 1,1 0 0,-1-1-1,0 1 1,1 0 0,-1 0-1,1 0 1,-1 0 0,-1 0-1,1 1-11,0-1 0,0 1 0,0-1 0,-1 1 0,1-1 0,0 1 0,0 0 0,0-1 0,0 1 0,0 0 0,-2 2 0,0-1-16,1 1 0,-1 1-1,1-1 1,0 0 0,0 1-1,0-1 1,-2 5 0,-2 16-20,1-1 1,1 0 0,1 1 0,0 0 0,2 0 0,1 0 0,1 0 0,1 0-1,11 46 1,-8-43 227,7 27 148,-7-35-269,-2-8-15,1 1-1,0-1 1,6 12 0,-8-20-1,-1 0 0,1 0 0,0 0 0,0-1 1,1 1-1,-1 0 0,1-1 0,-1 1 0,1-1 0,0 0 0,-1 0 0,1 0 1,0 0-1,1-1 0,2 2 0,1-1 212,-5 0-541,0-1-1,1 0 0,-1-1 1,0 1-1,1 0 0,-1-1 1,1 0-1,-1 1 0,1-1 0,-1 0 1,4 0-1,-2-1-1243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05:23.362"/>
    </inkml:context>
    <inkml:brush xml:id="br0">
      <inkml:brushProperty name="width" value="0.1" units="cm"/>
      <inkml:brushProperty name="height" value="0.1" units="cm"/>
    </inkml:brush>
  </inkml:definitions>
  <inkml:trace contextRef="#ctx0" brushRef="#br0">0 26 1728,'7'0'4448,"32"-2"-3268,50-9 0,-49 5-1179,53-1 0,14 7 127,-98 1-117,-8-1-9,0 0-1,-1 0 1,1 0-1,0 0 1,-1 0-1,1 0 1,0 1-1,-1-1 1,1 0-1,-1 1 1,1-1 0,0 0-1,-1 1 1,1-1-1,-1 0 1,1 1-1,-1-1 1,1 2-1,-1 1 7,0-2-44,1 0 0,-1-1-1,0 1 1,0 0 0,1 0 0,-1 0-1,0 0 1,0-1 0,0 1-1,0 0 1,0 0 0,-1 0-1,1 0 1,0 0 0,0-1-1,-1 1 1,1 0 0,0 0-1,-1 0 1,1-1 0,0 1 0,-1 0-1,1-1 1,-1 1 0,0 1-1,-1 0-292,-1 0 0,1-1 0,0 1 0,-1 0 0,1-1 0,-6 3 0,-8 3-2514</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4:18.541"/>
    </inkml:context>
    <inkml:brush xml:id="br0">
      <inkml:brushProperty name="width" value="0.1" units="cm"/>
      <inkml:brushProperty name="height" value="0.1" units="cm"/>
      <inkml:brushProperty name="color" value="#33CCFF"/>
    </inkml:brush>
  </inkml:definitions>
  <inkml:trace contextRef="#ctx0" brushRef="#br0">72 38 2720,'-2'1'290,"2"-1"-252,-1 0 1,1 1 0,0-1 0,-1 0 0,1 0-1,0 0 1,-1 0 0,1 0 0,-1 0 0,1 0-1,0 0 1,-1 0 0,1 0 0,-1 0 0,1 0-1,0 0 1,-1 0 0,1 0 0,-1 0 0,1 0-1,0 0 1,-1 0 0,1-1 0,0 1-1,-1 0 1,1 0 0,-1-1 0,-9 1 1216,9 0-1122,1 0 0,0 0 0,-1 0 0,1 0 0,-1 1 0,1-1 0,-1 0 0,1 0 0,-1 0 0,1 0 1,-9-5 3685,22-1-3629,0 0 0,1 2-1,-1-1 1,1 2 0,0 0 0,20-2-1,-29 4-189,0 1 0,1 0 0,-1 0 0,0 0 0,9 1 0,-13 0 2,0-1 0,0 0 1,1 0-1,-1 1 0,0-1 1,0 1-1,0-1 0,0 1 0,0-1 1,0 1-1,0 0 0,0-1 0,0 1 1,0 0-1,-1 0 0,1 0 1,0 0-1,0-1 0,-1 1 0,1 0 1,0 0-1,-1 0 0,1 1 0,-1-1 1,0 0-1,1 0 0,-1 0 1,0 0-1,0 0 0,1 0 0,-1 1 1,0 0-1,-1 7 36,0 0 0,0 0 0,-1 0-1,0 0 1,0 0 0,-1 0 0,0-1 0,-7 14 0,-4 3 71,-25 33 1,19-30 271,-1-1 1,-1-1-1,-39 34 0,52-53 18,9-7-393,-1 0 0,1 0 0,0 0 0,0 0 0,0 0 1,0 0-1,0 0 0,0 0 0,0 0 0,0 0 0,0 0 0,0 0 0,0 0 0,0 0 0,0 0 0,0 0 0,0 0 0,-1 0 0,1 0 0,0 0 0,0 0 0,0 0 0,0 0 0,0 0 0,0 0 0,0 0 0,0 0 0,0 0 0,0 0 0,0 0 0,0 0 0,0 0 0,0 0 0,0 0 0,0 0 0,0 0 0,0-1 0,0 1 0,-1 0 0,1 0 1,0 0-1,0 0 0,0 0 0,0 0 0,0 0 0,0 0 0,0 0 0,0 0 0,0 0 0,0 0 0,0 0 0,0 0 0,0 0 0,0-1 0,0 1 0,0 0 0,0 0 0,0 0 0,0 0 0,0 0 0,1 0 0,-1 0 0,0-2 20,1 1-1,0-1 1,0 0-1,0 1 0,0-1 1,0 1-1,0 0 1,3-3-1,2-2-49,1 0 0,-1 1 0,1 0-1,0 0 1,0 0 0,1 1 0,-1 0 0,1 1-1,0-1 1,0 2 0,0-1 0,12-2 0,-13 4 29,0 0 1,0 0 0,0 1 0,0 0-1,0 0 1,0 0 0,0 1 0,-1 0 0,1 0-1,0 1 1,12 4 0,46 24 181,-24-15-529,-40-15 34,1 0 0,-1 1 0,0-1 0,0 0-1,0 0 1,1 0 0,-1 0 0,0 0 0,0 0 0,1 0-1,-1 0 1,0 0 0,0-1 0,0 1 0,0-1-1,1 1 1,-1 0 0,0-1 0,0 0 0,0 1 0,0-1-1,0 0 1,0 1 0,0-1 0,0 0 0,-1 0 0,1 0-1,0 0 1,0 0 0,-1 0 0,1 0 0,-1 0 0,1 0-1,-1 0 1,1 0 0,0-2 0,7-18-1804</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4:19.394"/>
    </inkml:context>
    <inkml:brush xml:id="br0">
      <inkml:brushProperty name="width" value="0.1" units="cm"/>
      <inkml:brushProperty name="height" value="0.1" units="cm"/>
      <inkml:brushProperty name="color" value="#33CCFF"/>
    </inkml:brush>
  </inkml:definitions>
  <inkml:trace contextRef="#ctx0" brushRef="#br0">1 67 1312,'0'-1'53,"0"0"0,0 0 0,0-1 0,1 1 0,-1 0 0,1 0 1,-1 0-1,1 0 0,-1 0 0,1 0 0,-1 0 0,1 0 0,0 0 0,1-2 0,-1 2 75,0 0 0,0 0 0,-1 0 0,1 0 0,0 0 0,0 0-1,-1-1 1,1 1 0,-1 0 0,1 0 0,-1-1 0,0 1 0,1 0 0,-1-3 0,3-11 1128,-1 2 4335,-1 20-5589,0 0 0,0 1-1,1-1 1,0 0-1,3 9 1,5 15 52,34 194 423,6 23 230,10 24 339,-61-252-2059</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4:20.415"/>
    </inkml:context>
    <inkml:brush xml:id="br0">
      <inkml:brushProperty name="width" value="0.1" units="cm"/>
      <inkml:brushProperty name="height" value="0.1" units="cm"/>
      <inkml:brushProperty name="color" value="#33CCFF"/>
    </inkml:brush>
  </inkml:definitions>
  <inkml:trace contextRef="#ctx0" brushRef="#br0">1 12 3136,'6'-5'10118,"5"4"-10759,33-4 961,-40 5-319,4 0 21,-1 0 0,1 0 1,0 1-1,9 2 0,-2 0 85,1-1 0,-1-1 0,0 0 0,25-3 0,-1 1 121,23 1-788,-63 0 261,0 1 1,1-1 0,-1 1-1,-5 7-3281,5-6 3281,-3 5-2244,-4 3 420,0-1 54</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4:21.054"/>
    </inkml:context>
    <inkml:brush xml:id="br0">
      <inkml:brushProperty name="width" value="0.1" units="cm"/>
      <inkml:brushProperty name="height" value="0.1" units="cm"/>
      <inkml:brushProperty name="color" value="#33CCFF"/>
    </inkml:brush>
  </inkml:definitions>
  <inkml:trace contextRef="#ctx0" brushRef="#br0">1 123 3072,'0'1'294,"1"-1"-221,-1 0 0,0 0 1,0 0-1,0 0 1,1 0-1,-1 0 0,0 0 1,0 0-1,0 0 1,1 0-1,-1 0 0,0 0 1,0 0-1,0 0 1,1 0-1,-1 0 0,3-2 1322,-3 2-1322,0 0 1,0 0-1,0 0 1,0 0-1,1-1 0,-1 1 1,0 0-1,0 0 1,0 0-1,0-1 1,0 1-1,0 0 0,0 0 1,0-1-1,0 0 193,0 0 0,1 1 1,-1-1-1,0 0 0,1 0 0,-1 0 0,1 1 0,-1-1 0,1 0 1,0 1-1,-1-1 0,1 0 0,0 1 0,-1-1 0,1 1 0,0-1 1,0 1-1,-1-1 0,1 1 0,0 0 0,1-1 0,27-10 22,-11 5-47,6-4-50,0 0-1,1 1 1,35-7 0,31-7 326,-65 14-376,-20 7-150,0 0 0,1 0 0,-1 0 0,10 0 0,-15 2 20,-1 16-3131,0-2 1328,-3 2-2288</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4:29.873"/>
    </inkml:context>
    <inkml:brush xml:id="br0">
      <inkml:brushProperty name="width" value="0.1" units="cm"/>
      <inkml:brushProperty name="height" value="0.1" units="cm"/>
      <inkml:brushProperty name="color" value="#33CCFF"/>
    </inkml:brush>
  </inkml:definitions>
  <inkml:trace contextRef="#ctx0" brushRef="#br0">0 11 160,'5'-10'6208,"-5"10"-6189,-1 0 1,1 0 0,0 0 0,0 0 0,0 0 0,0 0 0,0 0 0,0 0-1,0 0 1,0 0 0,0 0 0,0 0 0,-1 0 0,1 0 0,0 0-1,0 0 1,0 0 0,0 0 0,0 0 0,0 0 0,0 0 0,0 0-1,0 0 1,-1 0 0,1 0 0,0 0 0,0 0 0,0 0 0,0 0 0,0 0-1,0 0 1,0 0 0,0 0 0,0 0 0,0 0 0,0 0 0,-1 0-1,1 0 1,0 0 0,0 1 0,0-1 0,0 0 0,0 0 0,0 0 0,0 0-1,0 0 1,0 0 0,0 0 0,0 0 0,0 0 0,0 1 0,0-1-1,0 0 1,0 0 0,0 0 0,0 0 0,0 0 0,5 23 476,-2 27-139,-3 54-1,-1-42-35,1-9-125,6 252 782,15-121-493,-19-172-334,-1 0 1,-1 17-1,0 3-2024</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4:31.242"/>
    </inkml:context>
    <inkml:brush xml:id="br0">
      <inkml:brushProperty name="width" value="0.1" units="cm"/>
      <inkml:brushProperty name="height" value="0.1" units="cm"/>
      <inkml:brushProperty name="color" value="#33CCFF"/>
    </inkml:brush>
  </inkml:definitions>
  <inkml:trace contextRef="#ctx0" brushRef="#br0">367 77 1248,'0'0'389,"8"-8"2843,-9 7-3123,1-1 1,0 1-1,-1-1 0,1 1 0,-1 0 1,1-1-1,-1 1 0,0 0 0,0-1 0,1 1 1,-1 0-1,0 0 0,0 0 0,0 0 1,0 0-1,0 0 0,-1 0 0,1 0 1,0 0-1,0 0 0,-1 1 0,1-1 0,0 0 1,-1 1-1,1-1 0,0 1 0,-3-1 1,-3-1 63,0 1 0,1 0 1,-1 0-1,-11 0 0,7 1-69,0 1 0,0 1 0,0 0 0,0 1-1,0 0 1,0 0 0,1 1 0,0 1-1,0 0 1,0 0 0,0 1 0,-12 10 0,5-3-46,0 1 1,1 1 0,1 1-1,1 0 1,-20 28 0,28-35 42,0 1 0,0-1 1,1 1-1,1 1 0,-7 17 1,11-26-107,0 0 0,0 0 0,0 0 0,0-1 0,0 1 1,0 0-1,0 0 0,0 0 0,1 0 0,-1-1 0,1 1 0,0 0 1,-1-1-1,1 1 0,0 0 0,0-1 0,0 1 0,0-1 0,2 3 1,-1-1-6,1 0 1,0-1-1,0 1 1,0-1 0,0 1-1,0-1 1,0 0 0,5 2-1,24 11 27,-19-9 7,0 1 1,1-2-1,0 0 0,0 0 0,0-1 1,24 3-1,-20-6 36,0-1 0,0 0 0,0-1 0,-1-1 0,32-7 0,-42 7-22,0 0 1,-1 0 0,1-1-1,-1 0 1,1 0 0,-1-1-1,0 0 1,0 0 0,-1 0-1,1 0 1,-1-1 0,0 0 0,0 0-1,-1-1 1,1 1 0,-1-1-1,5-10 1,-4 5 13,-1 0 0,0 0 0,-1-1 1,0 0-1,-1 1 0,2-25 0,-3 17 6,-1 0 0,-1 0 0,-6-32 0,5 41-37,0 1-1,-1-1 1,-7-15-1,9 22-52,0 1-1,0-1 1,-1 1-1,1-1 1,-1 1 0,0 0-1,1-1 1,-1 1-1,0 0 1,0 0 0,0 0-1,-1 1 1,1-1 0,0 0-1,-1 1 1,1 0-1,-5-2 1,6 3 22,1-1-1,-1 1 1,0 0-1,0 0 1,0 0 0,1 0-1,-1 0 1,0 1 0,0-1-1,0 0 1,1 0-1,-1 0 1,0 1 0,0-1-1,1 0 1,-1 1 0,0-1-1,1 1 1,-1-1-1,0 1 1,1-1 0,-1 1-1,1-1 1,-1 1 0,1-1-1,-1 1 1,1 0-1,-1-1 1,1 1 0,-1 0-1,1 0 1,0-1 0,0 1-1,-1 0 1,1 0-1,0-1 1,0 1 0,0 0-1,0 0 1,0 0 0,0 1-1,-1 3-68,1 1 0,0 0-1,0 0 1,1 8 0,2 0 47,0-1 1,6 15-1,2 9-22,19 66 544,-26-92-527,0-1 0,1 1-1,0-1 1,0 1 0,1-1-1,1-1 1,-1 1 0,2-1-1,14 15 1,1 0-4086,-22-23 3822,0-1 0,-1 1 0,1-1 0,0 0 0,0 0 0,0 1 0,0-1-1,-1 0 1,1 0 0,0 0 0,0 0 0,1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4:32.316"/>
    </inkml:context>
    <inkml:brush xml:id="br0">
      <inkml:brushProperty name="width" value="0.1" units="cm"/>
      <inkml:brushProperty name="height" value="0.1" units="cm"/>
      <inkml:brushProperty name="color" value="#33CCFF"/>
    </inkml:brush>
  </inkml:definitions>
  <inkml:trace contextRef="#ctx0" brushRef="#br0">6 72 1408,'-5'0'4281,"9"-1"-2945,14-2-905,-8 0-189,-1 0 0,0 0 0,1 1-1,9-1 1,23-6 469,-29 6-562,-1 0 0,0 1 0,1 1 0,14 0-1,26-4 116,63-10-40,-79 11-140,-25 4-747,-1-1 0,12-3 1,2-2-490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4:33.146"/>
    </inkml:context>
    <inkml:brush xml:id="br0">
      <inkml:brushProperty name="width" value="0.1" units="cm"/>
      <inkml:brushProperty name="height" value="0.1" units="cm"/>
      <inkml:brushProperty name="color" value="#33CCFF"/>
    </inkml:brush>
  </inkml:definitions>
  <inkml:trace contextRef="#ctx0" brushRef="#br0">22 0 1728,'0'0'9,"0"1"1,0-1-1,0 0 0,0 0 1,0 0-1,0 0 1,0 0-1,0 0 0,0 0 1,0 0-1,0 0 0,0 0 1,0 0-1,0 0 1,0 0-1,0 0 0,0 1 1,0-1-1,0 0 1,0 0-1,0 0 0,0 0 1,0 0-1,0 0 0,0 0 1,0 0-1,0 0 1,0 0-1,0 0 0,0 0 1,0 0-1,0 0 0,0 0 1,0 0-1,0 0 1,0 1-1,0-1 0,0 0 1,1 0-1,-1 0 0,0 0 1,0 0-1,0 0 1,0 0-1,0 0 0,0 0 1,0 0-1,0 0 1,0 0-1,0 0 0,0 0 1,0 0-1,0 0 0,1 0 1,-1 0-1,0 0 1,0 0-1,0 0 0,0-1 1,0 1-1,0 0 0,0 0 1,0 0-1,0 0 1,0 0-1,0 0 0,0 0 1,0 0-1,0 0 0,-5 2 1436,-8 10-485,12-12-968,1 0 0,-1 1 0,1-1 0,0 0 0,0 0 0,-1 1 0,1-1 0,0 0 0,-1 1 0,1-1 0,0 0 0,0 1 0,0-1 0,-1 0-1,1 1 1,0-1 0,0 1 0,0-1 0,0 0 0,0 1 0,0-1 0,-1 1 0,1-1 0,0 0 0,0 1 0,0-1 0,1 1 0,-1 0 0,13 7-628,-5-4-1300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4:33.694"/>
    </inkml:context>
    <inkml:brush xml:id="br0">
      <inkml:brushProperty name="width" value="0.1" units="cm"/>
      <inkml:brushProperty name="height" value="0.1" units="cm"/>
      <inkml:brushProperty name="color" value="#33CCFF"/>
    </inkml:brush>
  </inkml:definitions>
  <inkml:trace contextRef="#ctx0" brushRef="#br0">79 148 1472,'-3'1'275,"0"1"-1,0-1 1,0 1 0,1 0-1,-1 0 1,0 0 0,-3 5-1,-2-1-340,7-4-76,1 1 153,0-2-9,0-1 1,0 1-1,0 0 1,0 0-1,0-1 1,0 1-1,0 0 1,0-1-1,-1 1 1,1 0-1,0-1 1,0 1-1,-1 0 1,1-1-1,0 1 1,-1 0-1,1-1 1,-1 1-1,1-1 1,-1 1-1,1-1 1,-1 1-1,1-1 0,-1 1 1,1-1-1,-1 1 1,0-1-1,1 0 1,-2 1-1,0-1 456,-1 1 0,0-1 0,1 1-1,-1-1 1,0 0 0,-3-1 0,-4 1 1415,20-8-887,2-2-877,0 0 0,0 1-1,16-8 1,6-6 128,-5 2 100,2 2 0,0 1 1,0 1-1,58-22 0,-82 37-532,0 1 0,0 0 1,0 0-1,0 0 0,1 1 1,-1 0-1,12 2 0,-1 2-839</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4:35.803"/>
    </inkml:context>
    <inkml:brush xml:id="br0">
      <inkml:brushProperty name="width" value="0.1" units="cm"/>
      <inkml:brushProperty name="height" value="0.1" units="cm"/>
      <inkml:brushProperty name="color" value="#33CCFF"/>
    </inkml:brush>
  </inkml:definitions>
  <inkml:trace contextRef="#ctx0" brushRef="#br0">11 6 1312,'2'-6'2828,"0"12"-403,-3 14 1159,-1-14-3560,-1 0 0,1 0 0,1 0 0,-1 0-1,1 0 1,-1 12 0,2 42 527,1-26-21,11 114-279,-12-148-252,2 11-894,-2-10 826,0-1-1,0 0 1,0 1-1,0-1 1,0 0 0,0 1-1,0-1 1,0 0 0,0 1-1,0-1 1,0 0 0,0 0-1,1 1 1,-1-1 0,0 0-1,0 1 1,0-1 0,0 0-1,1 0 1,-1 1 0,0-1-1,0 0 1,1 0 0,-1 0-1,0 1 1,0-1 0,1 0-1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05:23.927"/>
    </inkml:context>
    <inkml:brush xml:id="br0">
      <inkml:brushProperty name="width" value="0.1" units="cm"/>
      <inkml:brushProperty name="height" value="0.1" units="cm"/>
    </inkml:brush>
  </inkml:definitions>
  <inkml:trace contextRef="#ctx0" brushRef="#br0">1 2 2144,'1'-2'3352,"12"4"-2048,-6-2-1452,1 0 285,0 0 1,0 0-1,-1 1 0,14 3 0,-16-3-34,-1-1 1,1 1-1,0-1 0,0 0 0,0 0 0,7-1 0,8 0 162,95-4 471,-114 5-744,0 0 1,1 0-1,-1 0 1,0 0-1,0 1 0,0-1 1,1 0-1,-1 1 0,0-1 1,0 0-1,0 1 1,1-1-1,0 2 43</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4:36.722"/>
    </inkml:context>
    <inkml:brush xml:id="br0">
      <inkml:brushProperty name="width" value="0.1" units="cm"/>
      <inkml:brushProperty name="height" value="0.1" units="cm"/>
      <inkml:brushProperty name="color" value="#33CCFF"/>
    </inkml:brush>
  </inkml:definitions>
  <inkml:trace contextRef="#ctx0" brushRef="#br0">0 7 3552,'2'-7'5131,"-2"7"-5078,2 3 34,1 0-1,-1 0 1,0 0 0,0 0 0,0 0 0,-1 0-1,1 0 1,-1 1 0,0-1 0,0 0 0,0 1-1,1 3 1,5 48 419,-7-54-503,22 835 2573,-21-779-2466,0-32-152,-4 35 1,-4-37-3120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4:38.683"/>
    </inkml:context>
    <inkml:brush xml:id="br0">
      <inkml:brushProperty name="width" value="0.1" units="cm"/>
      <inkml:brushProperty name="height" value="0.1" units="cm"/>
      <inkml:brushProperty name="color" value="#33CCFF"/>
    </inkml:brush>
  </inkml:definitions>
  <inkml:trace contextRef="#ctx0" brushRef="#br0">7 3 3232,'-7'-3'1016,"14"6"1424,-3 7-1358,0 4-769,0 1-1,0-1 1,-2 1-1,2 19 0,-1-3-268,6 113 471,-5-57-380,30 434 1935,-33-413-1715,-1-64-70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4:39.995"/>
    </inkml:context>
    <inkml:brush xml:id="br0">
      <inkml:brushProperty name="width" value="0.1" units="cm"/>
      <inkml:brushProperty name="height" value="0.1" units="cm"/>
      <inkml:brushProperty name="color" value="#33CCFF"/>
    </inkml:brush>
  </inkml:definitions>
  <inkml:trace contextRef="#ctx0" brushRef="#br0">0 0 2304,'6'6'2033,"-6"-6"-1917,0 1-1,1-1 1,-1 1-1,0-1 1,1 0-1,-1 1 1,0-1-1,1 0 1,-1 1-1,1-1 1,-1 0-1,0 0 1,1 1-1,-1-1 1,1 0-1,-1 0 1,1 0-1,-1 0 1,1 0-1,-1 0 1,1 1-1,-1-1 1,1 0-1,-1 0 1,1-1-1,0 1 1,51 8 3137,-19-6-2362,42 7 0,-41-4-870,-11-1-28,23 7 1,21 4 120,-38-10-297,-19-3-495,0 0 0,0-1 0,1 0 0,15-1 0,-11-5-1525,5-9-1530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4:41.680"/>
    </inkml:context>
    <inkml:brush xml:id="br0">
      <inkml:brushProperty name="width" value="0.1" units="cm"/>
      <inkml:brushProperty name="height" value="0.1" units="cm"/>
      <inkml:brushProperty name="color" value="#33CCFF"/>
    </inkml:brush>
  </inkml:definitions>
  <inkml:trace contextRef="#ctx0" brushRef="#br0">227 3 1568,'0'4'4010,"0"-4"-3937,0 0 0,0 0 0,-1-1 0,1 1 0,0 0 0,0-1 0,0 1 0,0 0 0,0 0 0,0-1 0,-1 1 0,1 0 0,0 0 0,0-1 0,0 1 0,-1 0 0,1 0-1,0 0 1,0 0 0,-1-1 0,1 1 0,0 0 0,0 0 0,-1 0 0,1 0 0,0 0 0,0 0 0,-1 0 0,1-1 0,-15 0 1899,-12 5 102,20-2-1949,1 1 0,-1 0 1,1 0-1,0 0 0,0 1 0,0-1 1,-8 8-1,-36 38 493,32-30-366,8-10-255,4-4 11,1 0-1,0 1 0,0-1 0,0 1 0,1 0 1,-5 9-1,8-13-12,0 1-1,0-1 1,1 1 0,0 0 0,-1 0-1,1-1 1,0 1 0,0 0 0,1-1-1,-1 1 1,1 0 0,-1 0 0,1-1-1,0 1 1,0-1 0,0 1 0,2 4-1,2 1-8,-1-1 0,1 0 0,1 0 0,6 8 0,-6-10 9,0 1 0,0-1 0,0 0 1,1-1-1,0 0 0,0 0 0,0 0 1,10 3-1,-14-6 41,1-1 0,-1 0 0,0 1 0,0-2 0,0 1 0,1 0 0,-1-1 0,0 1 0,0-1 0,0 0 0,0 0 0,0 0 0,0 0 0,0-1 0,0 1 0,3-3 0,-1 1-20,-1 0 0,1-1 0,-1 1 0,0-1 1,0 0-1,0 0 0,0 0 0,4-7 0,-5 5 48,0 0 0,0 0 0,-1 0-1,0-1 1,0 1 0,0-1 0,0-11 0,-1 0-24,-1-27 0,-1 9-44,-9-29 191,4 73-411,7 1 213,0-1 0,0 0 0,1 0 0,0 0 0,4 9 0,1 5-9,23 73 351,-26-82-235,1-1 1,0 0-1,1 0 1,0-1-1,13 18 1,0 1-4,-14-17 97</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4:42.337"/>
    </inkml:context>
    <inkml:brush xml:id="br0">
      <inkml:brushProperty name="width" value="0.1" units="cm"/>
      <inkml:brushProperty name="height" value="0.1" units="cm"/>
      <inkml:brushProperty name="color" value="#33CCFF"/>
    </inkml:brush>
  </inkml:definitions>
  <inkml:trace contextRef="#ctx0" brushRef="#br0">19 36 6048,'-2'0'354,"2"0"-290,-1 0 1,1 0-1,0 0 0,0 0 0,0 1 1,-1-1-1,1 0 0,0 0 1,0 0-1,0 0 0,-1 0 0,1 0 1,0-1-1,0 1 0,0 0 0,-1 0 1,1 0-1,0 0 0,0 0 0,0 0 1,0 0-1,-1 0 0,1 0 0,0 0 1,0-1 127,-1 1-127,1 0-1,0 0 0,0-1 1,0 1-1,0 0 0,0 0 0,0 0 1,0 0-1,0-1 0,0 1 0,-1 0 1,1 0-1,0 0 0,0-1 0,0 1 1,0 0-1,0 0 0,0 0 0,0-1 1,0 1-1,0 0 0,0 0 0,1-1 1,-5 1 752,4 0-777,0 0 0,0 0 0,0 0 0,-1 0 0,1 0-1,0 0 1,0 0 0,0 0 0,-1 0 0,1 0 0,0 0 0,0 0-1,-1 0 1,1 0 0,0 0 0,0 0 0,0 0 0,-1 0-1,1 0 1,0 0 0,0 0 0,0-1 0,0 1 0,-1 0 0,1 0-1,0 0 1,0 0 0,0 0 0,0 0 0,-1-1 0,1 1 0,0 0-1,0 0 1,0 0 0,0 0 0,0-1 0,0 1 0,0 0-1,-1 0 1,1 0 0,0-1 0,0 1 0,0 0 0,0 0 0,0 0-1,0-1 1,0 1 0,0 0 0,0 0 0,0-1 0,0 1 0,0 0-1,0 0 1,0 0 0,1-1 0,-1 1 0,0 0 0,0 0-1,0 0 1,0-1 0,0 1 0,0 0 0,0 0 0,1 0 0,0-2-41,1 1 0,0 0 1,-1 0-1,1 0 0,0 0 1,-1 1-1,1-1 0,0 0 1,0 1-1,0-1 0,-1 1 0,1-1 1,0 1-1,3 0 0,4-2 65,2 0 57,-1 0 1,1 0-1,0 1 1,0 0-1,0 1 1,0 0-1,0 1 1,19 3-1,-28-4-109,0 1-1,0-1 0,0 1 1,0 0-1,0 0 0,0-1 0,0 1 1,0 0-1,0 1 0,0-1 1,-1 0-1,1 1 0,0-1 1,-1 1-1,1-1 0,-1 1 1,0-1-1,1 1 0,1 4 1,-2-2-11,1 1 1,-1 0 0,0 0-1,0 0 1,-1 0 0,0 0 0,0 7-1,0-6 42,-1-1-1,0 1 1,-1 0-1,1-1 1,-1 1-1,0-1 1,0 1-1,-1-1 1,1 0-1,-1 0 1,-6 7-1,1-1 66,0-1-1,-1 0 0,-20 17 0,19-16 2,9-9-125,0-1 0,0 0 0,0 0 1,0 0-1,1 0 0,-1 0 0,-1 0 0,1 0 1,0 0-1,0-1 0,0 1 0,0 0 0,-1-1 1,1 1-1,-2 0 0,14-2 91,1 0 1,0-1 0,20-6-1,11-2-297,-38 9 131,43-9-629,-45 9 169,1 0 0,-1-1 1,1 1-1,-1-1 0,1 0 0,-1 0 1,0 0-1,0 0 0,0-1 0,3-3 1</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4:42.912"/>
    </inkml:context>
    <inkml:brush xml:id="br0">
      <inkml:brushProperty name="width" value="0.1" units="cm"/>
      <inkml:brushProperty name="height" value="0.1" units="cm"/>
      <inkml:brushProperty name="color" value="#33CCFF"/>
    </inkml:brush>
  </inkml:definitions>
  <inkml:trace contextRef="#ctx0" brushRef="#br0">0 85 3072,'0'0'976,"9"-13"3781,29-17-224,-29 25-4278,1 1-1,-1 0 0,0 0 1,1 1-1,18-4 1,53-4 442,71 7-535,-98 5-3038,-54-1 2769,1 0-93,-1 0 0,1-1-1,0 1 1,-1 0 0,1 0 0,0 0-1,0 1 1,-1-1 0,1 0 0,0 0-1,-1 0 1,1 0 0,0 1 0,-1-1-1,1 0 1,0 1 0,-1-1 0,1 0-1,-1 1 1,1-1 0,0 1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4:43.788"/>
    </inkml:context>
    <inkml:brush xml:id="br0">
      <inkml:brushProperty name="width" value="0.1" units="cm"/>
      <inkml:brushProperty name="height" value="0.1" units="cm"/>
      <inkml:brushProperty name="color" value="#33CCFF"/>
    </inkml:brush>
  </inkml:definitions>
  <inkml:trace contextRef="#ctx0" brushRef="#br0">13 0 4640,'0'7'4416,"-1"10"-3177,-4 23 0,-2 13-736,16 216 347,-9-268-847,18 142 421,2 17 64,-19-131-305,7 153-104,-6-42 127,0-2-2850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4:45.164"/>
    </inkml:context>
    <inkml:brush xml:id="br0">
      <inkml:brushProperty name="width" value="0.1" units="cm"/>
      <inkml:brushProperty name="height" value="0.1" units="cm"/>
      <inkml:brushProperty name="color" value="#33CCFF"/>
    </inkml:brush>
  </inkml:definitions>
  <inkml:trace contextRef="#ctx0" brushRef="#br0">201 17 2656,'-5'3'3856,"1"-3"-3463,1-1-1,0 1 1,-1-1 0,1 0-1,0 0 1,-1 0 0,-5-3 0,6 2-287,-1 0 1,1 1-1,-1 0 1,1 0 0,-1 0-1,0 0 1,-7 0-1,8 1-28,-1 0 0,1 0 0,0 1 0,-1-1 0,1 1 0,0 0 0,-1 0 0,1 0 0,0 1 0,0-1 0,0 1 0,-5 3 0,-10 4 35,15-8-95,1 0 0,0 0 1,0 0-1,0 0 0,0 0 1,0 0-1,0 1 0,0-1 1,0 1-1,-2 3 0,-21 20 52,20-15-201,5-10 126,0 1 0,0-1 0,0 0-1,0 1 1,0-1 0,0 0 0,0 1-1,0-1 1,0 0 0,0 1 0,0-1-1,0 0 1,0 1 0,-1-1 0,1 0-1,0 1 1,0-1 0,0 0 0,-1 0-1,1 1 1,0-1 0,0 0 0,-1 0-1,1 0 1,0 1 0,-1-1 0,0 0-1,1 0 15,0 0-1,0 0 0,0 1 1,0-1-1,0 0 0,0 0 0,0 0 1,-1 0-1,1 0 0,0 0 1,0 0-1,0 1 0,0-1 1,0 0-1,0 0 0,0 0 0,0 0 1,0 0-1,0 1 0,0-1 1,0 0-1,0 0 0,0 0 1,0 0-1,0 0 0,0 1 0,0-1 1,0 0-1,0 0 0,0 0 1,0 0-1,0 0 0,0 1 1,0-1-1,0 0 0,0 0 0,0 0 1,0 0-1,1 0 0,-1 0 1,0 1-1,4 7 351,-4-7-309,4 3-19,0-1 0,-1 0 0,1 0 1,0-1-1,0 1 0,1-1 0,-1 0 1,0 0-1,1 0 0,0 0 0,-1-1 0,1 0 1,5 1-1,3 2 5,-11-3-32,0 0 1,0 0 0,0 0-1,1 0 1,-1-1-1,0 1 1,1-1-1,-1 0 1,1 1-1,-1-1 1,3-1 0,0 2-16,-1 0 0,0-1 0,0 1 0,0 0 0,0 1 0,0-1 0,6 4 1,-6-3 28,0-1 0,-1 1 0,1-1 0,0 1 1,0-1-1,0-1 0,6 2 0,-9-2-15,0 0-1,1 0 1,-1 1-1,0-1 1,0 1 0,0-1-1,1 0 1,-1 1-1,0 0 1,0-1-1,0 1 1,1 1-1,10 4-40,-9-5 31,0 0 0,0 0 0,0 1 0,0-1 0,0 1 1,0-1-1,-1 1 0,1 0 0,0 0 0,-1 0 0,0 1 0,1-1 0,-1 0 0,0 1 0,0 0 1,2 3-1,-4-4 44,1-1 0,-1 0 0,0 1 0,0-1 1,0 0-1,0 1 0,0-1 0,0 0 0,0 1 1,0-1-1,0 0 0,0 1 0,-1-1 0,1 0 0,-1 1 1,1-1-1,-1 0 0,-1 2 0,-16 21 137,11-16-137,3-2 151,-1 0 1,0-1 0,-1 0-1,0 0 1,0 0-1,0 0 1,0-1-1,-13 7 1,15-10-118,0 1 0,1-1-1,-1 0 1,0 0 0,0 0 0,0 0-1,0 0 1,0-1 0,-1 0 0,1 0-1,0 0 1,0-1 0,0 1 0,0-1-1,0 0 1,0 0 0,-7-3-1,6 2-128,0 0-1,1 0 0,-1 1 1,0-1-1,0 1 1,0 1-1,0-1 0,-8 0 1,8 1 1315,-5-2-5614</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4:45.648"/>
    </inkml:context>
    <inkml:brush xml:id="br0">
      <inkml:brushProperty name="width" value="0.1" units="cm"/>
      <inkml:brushProperty name="height" value="0.1" units="cm"/>
      <inkml:brushProperty name="color" value="#33CCFF"/>
    </inkml:brush>
  </inkml:definitions>
  <inkml:trace contextRef="#ctx0" brushRef="#br0">5 26 3648,'-3'-3'1494,"2"3"-1380,1 0 1,0-1 0,0 1 0,0 0 0,0-1 0,0 1 0,0 0 0,-1-1 0,1 1 0,0 0-1,0-1 1,0 1 0,0 0 0,0 0 0,0-1 0,0 1 0,0 0 0,1-1 0,-1 1 0,0 0-1,0-1 1,0 1 0,0 0 0,0-1 0,0 1 0,0 0 0,1 0 0,-1-1 0,8-13 3443,-3 18-2865,-1 1-640,0 0 0,0 0 0,-1 0 0,1 1 0,-1-1 0,0 1 0,-1 0 0,0 0 0,0 0 0,0 0 0,1 9 0,3 4-924,-6-13-741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4:46.004"/>
    </inkml:context>
    <inkml:brush xml:id="br0">
      <inkml:brushProperty name="width" value="0.1" units="cm"/>
      <inkml:brushProperty name="height" value="0.1" units="cm"/>
      <inkml:brushProperty name="color" value="#33CCFF"/>
    </inkml:brush>
  </inkml:definitions>
  <inkml:trace contextRef="#ctx0" brushRef="#br0">13 4 6048,'-4'0'2240,"0"-4"-1728,0 4-160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05:24.441"/>
    </inkml:context>
    <inkml:brush xml:id="br0">
      <inkml:brushProperty name="width" value="0.1" units="cm"/>
      <inkml:brushProperty name="height" value="0.1" units="cm"/>
    </inkml:brush>
  </inkml:definitions>
  <inkml:trace contextRef="#ctx0" brushRef="#br0">0 5 1728,'1'-1'109,"0"0"0,0 1-1,0 0 1,0-1 0,0 1 0,0 0 0,0-1-1,0 1 1,0 0 0,0 0 0,0 0 0,0 0-1,1 0 1,-1 0 0,0 0 0,0 0 0,0 0-1,0 1 1,0-1 0,0 0 0,0 1 0,0-1-1,0 1 1,1 0 0,0 0 28,0-1 0,-1 1-1,1 0 1,0 1 0,-1-1 0,1 0-1,-1 0 1,1 1 0,-1-1 0,1 1-1,-1-1 1,0 1 0,2 2-1,1 6 85,11 32 442,-14-39-587,0 1 0,0-1 0,-1 0 1,0 1-1,0-1 0,0 0 0,0 1 0,0-1 0,0 0 0,-1 1 1,-1 2-1,2-4 473</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4:46.395"/>
    </inkml:context>
    <inkml:brush xml:id="br0">
      <inkml:brushProperty name="width" value="0.1" units="cm"/>
      <inkml:brushProperty name="height" value="0.1" units="cm"/>
      <inkml:brushProperty name="color" value="#33CCFF"/>
    </inkml:brush>
  </inkml:definitions>
  <inkml:trace contextRef="#ctx0" brushRef="#br0">0 19 4320,'5'6'2541,"-3"-5"-2467,0 1 0,0-1 0,0 1 0,0 0 0,-1-1 0,1 1 0,0 0 0,-1 0-1,0 0 1,2 3 0,-1 5 553,-1 1-1,0 0 0,0 16 0,-2-17-442,2 1 1,0 0-1,2 14 1,-2-24-149,-1-1-1,0 1 1,0-1-1,0 0 1,0 1-1,0-1 1,0 0-1,0 1 1,0-1 0,0 0-1,0 1 1,0-1-1,0 1 1,0-1-1,0 0 1,0 1-1,0-1 1,0 0 0,0 1-1,0-1 1,-1 0-1,1 1 1,0-1-1,-1 1 1,1-1 3,0-1 0,0 1 0,-1 0 0,1 0 0,0-1 0,0 1 0,-1 0 0,1 0 0,0-1 0,0 1 0,0 0 0,0-1 1,-1 1-1,1 0 0,0-1 0,0 1 0,0 0 0,0-1 0,0 1 0,0 0 0,0-1 0,0 1 0,0 0 0,0-1 0,0 1 0,0 0 0,0-1 0,0 0 0,1-13-140,1 0-1,0 0 1,6-19-1,-3 13 114,-4 14-11,1 1 1,-1-1 0,1 0 0,1 1-1,-1 0 1,1 0 0,6-10-1,-8 14 34,0 0 0,0 0-1,0 0 1,0 0-1,0 0 1,0 0-1,0 0 1,0 0-1,1 0 1,-1 0-1,0 1 1,0-1-1,1 1 1,-1-1-1,0 1 1,1-1-1,-1 1 1,1 0-1,-1-1 1,1 1-1,-1 0 1,0 0-1,1 0 1,-1 0-1,1 0 1,-1 1-1,1-1 1,-1 0-1,0 1 1,1-1-1,-1 1 1,0-1-1,1 1 1,-1 0-1,0-1 1,2 3-1,2 0 83,-1 0-1,0 1 0,-1-1 1,1 1-1,-1 0 1,1 0-1,-1 1 0,0-1 1,-1 0-1,4 7 0,0 4 133,8 32 0,-5-18-187,-5-6-490,-4-20-55,0 0 0,1 1-1,0-1 1,-1 0 0,1 1 0,0-1 0,3 4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4:48.602"/>
    </inkml:context>
    <inkml:brush xml:id="br0">
      <inkml:brushProperty name="width" value="0.1" units="cm"/>
      <inkml:brushProperty name="height" value="0.1" units="cm"/>
      <inkml:brushProperty name="color" value="#33CCFF"/>
    </inkml:brush>
  </inkml:definitions>
  <inkml:trace contextRef="#ctx0" brushRef="#br0">371 54 3136,'-2'-2'426,"0"0"129,1-10 59,1 11-529,0 0 1,-1 0 0,1 0 0,0 0 0,-1 0 0,1 0 0,-1 0 0,0 0 0,1 0 0,-1 0 0,0 1 0,1-1 0,-1 0 0,0 0 0,0 1 0,-1-2 0,-17-11 2110,15 11-1859,0 1-103,0 0 0,0-1 0,-1 2 0,1-1 0,0 0 0,-1 1 0,1 0 0,0 0 0,-1 0 0,1 1 0,0-1-1,-1 1 1,1 0 0,-5 2 0,-11 6 171,13-6-318,1 0 0,-1 0 0,1 0 0,0 1 0,0 0 0,-9 9 0,-37 32 478,11-14-61,31-24-404,0 0 0,0 1 0,1 0 1,0 0-1,0 1 0,-9 13 0,15-18-108,1-1 0,-1 1 0,1 0 0,0-1 0,0 1 0,1 0 0,-1 1 0,1-1 0,0 0 0,0 0 0,0 0 0,1 1 0,-1 6 0,1-7 25,1 0 0,-1 0 0,1 0 0,0 0 0,0 0 0,0-1 1,1 1-1,-1 0 0,1 0 0,0-1 0,3 5 0,4 4-118,18 20-1,-1-1 159,6 9-25,41 41 0,-72-80-20,1 1 1,-1-1-1,0 0 0,1 0 1,-1 0-1,1 0 0,-1 0 0,1-1 1,-1 1-1,1 0 0,0-1 1,-1 1-1,1-1 0,0 1 1,0-1-1,-1 0 0,4 0 1,-2 0-37,0-1 1,0 1 0,-1-1-1,1 0 1,0 1 0,-1-1-1,1-1 1,-1 1 0,1 0-1,2-3 1,4-2-94,0-2 0,-1 1 1,0-1-1,9-12 0,-13 15 151,-1 0 1,1 0-1,-1 0 0,0-1 0,0 0 1,-1 1-1,1-1 0,1-10 0,-3 14-10,-1 0 0,1-1-1,-1 1 1,0-1 0,1 1 0,-1-1-1,0 1 1,-1-1 0,1 1 0,0-1-1,-1 1 1,1-1 0,-1 1-1,0 0 1,0-1 0,0 1 0,0 0-1,0 0 1,-1 0 0,1-1 0,0 1-1,-1 0 1,0 1 0,-2-3 0,-5-4-75,7 6 45,1 0-1,-1 1 0,0-1 0,1 1 1,-1-1-1,0 1 0,0 0 0,0 0 0,0 0 1,0 0-1,-1 0 0,1 0 0,0 1 1,0-1-1,0 1 0,-5-1 0,-1 1-33,5-1 62,-1 1-1,1 0 1,-1 0-1,1 0 0,-1 0 1,1 1-1,-1-1 1,1 1-1,0 0 1,-1 0-1,1 0 1,0 1-1,0-1 1,-1 1-1,1-1 1,0 1-1,1 0 1,-5 4-1,3-3-22,0 1 0,1 0-1,-1 0 1,1 0 0,0 0 0,0 0-1,0 1 1,1 0 0,-1-1 0,1 1-1,0 0 1,1 0 0,-1 0 0,1 1-1,0-1 1,0 7 0,1 10-194,8 42 1,-7-62 6,-1 0 1,1-1-1,-1 1 1,1-1 0,0 1-1,0 0 1,0-1 0,-1 0-1,1 1 1,1-1 0,-1 1-1,0-1 1,3 2 0,-4-2-68,1 0 0,0-1 1,0 1-1,0-1 1,0 1-1,0-1 0,0 0 1,0 1-1,-1-1 1,1 0-1,0 1 0,0-1 1,0 0-1,0 0 1,0 0-1,0 0 0,0 0 1,0 0-1,0 0 1,0 0-1,0 0 1,0-1-1,0 1 0,0 0 1,2-1-1,13-9-3014</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4:49.506"/>
    </inkml:context>
    <inkml:brush xml:id="br0">
      <inkml:brushProperty name="width" value="0.1" units="cm"/>
      <inkml:brushProperty name="height" value="0.1" units="cm"/>
      <inkml:brushProperty name="color" value="#33CCFF"/>
    </inkml:brush>
  </inkml:definitions>
  <inkml:trace contextRef="#ctx0" brushRef="#br0">252 108 4896,'-5'3'569,"-1"-1"0,0 1-1,1-1 1,-1-1 0,0 1 0,0-1 0,-1 0 0,-10 0 0,-10 2 7,-19 1 1098,40-3-1434,0 0-1,0 0 1,0-1-1,-5 0 0,6 0-77,0 0 0,0 0 0,0 0 0,1 1 0,-1 0 0,-9 2 0,9 0 36,1 0 1,-1 0-1,1 0 0,-7 6 1,10-8-192,0 0 0,0 0 0,1 1 0,-1-1 0,1 0 0,-1 0 0,0 0 0,1 0 0,0 1 0,-1-1 0,1 0 0,0 0 1,0 1-1,0-1 0,-1 0 0,1 0 0,1 1 0,-1-1 0,0 0 0,0 1 0,0-1 0,1 0 0,-1 0 0,0 0 0,1 1 0,0 0 0,1 2-39,0-1 1,-1 0-1,1 0 0,1 1 0,-1-1 0,0 0 1,5 3-1,0 0 35,1 0-1,1 0 1,-1-1 0,1 0-1,0 0 1,0-1 0,13 4-1,-4-3-23,0 0 0,36 4-1,-43-8-11,-1-1 1,0-1-1,1 0 0,-1-1 0,0 0 1,13-4-1,-14 3 28,0-1-1,0-1 1,0 0 0,0 0-1,-1 0 1,0-1 0,0 0-1,-1-1 1,0 0 0,0 0-1,0-1 1,-1 1 0,0-2-1,-1 1 1,0 0 0,6-14-1,-10 19 64,0 0-1,0 0 1,0 0 0,0-1-1,-1 1 1,0 0-1,1-1 1,-1 1-1,-1 0 1,1-1 0,0 1-1,-1 0 1,1 0-1,-1-1 1,-2-4 0,-1 0 50,0 0 0,0 0 0,-1 0 0,-7-10 0,9 15-85,1 0 0,0 1 0,-1-1 0,0 1 0,1 0 0,-1 0 0,0 0 0,0 0 0,0 0 0,-1 1 0,1-1 0,-6-1 0,-3 0 8,-1 0 0,-14-1 1,1 1-26,15 1-27,0 0 0,0 2 0,0-1 0,0 1-1,0 1 1,-16 2 0,9 1-58,0 1 1,-34 14-1,48-17 80,-4 1-143,0 0 0,1 1-1,-10 5 1,15-7-61,0 0 0,0-1 0,0 1 0,0 0 0,0 0-1,0 0 1,1 0 0,-1 0 0,1 0 0,0 1-1,0-1 1,-1 0 0,1 1 0,-1 4 0,2-6-19,0 0 1,0 1 0,0-1-1,0 1 1,0-1 0,0 0-1,0 1 1,1-1 0,-1 0 0,0 1-1,1-1 1,-1 0 0,1 0-1,0 1 1,1 1 0,13 17-2679,-9-13 1549,7 8-596,4 0 38</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4:50.400"/>
    </inkml:context>
    <inkml:brush xml:id="br0">
      <inkml:brushProperty name="width" value="0.1" units="cm"/>
      <inkml:brushProperty name="height" value="0.1" units="cm"/>
      <inkml:brushProperty name="color" value="#33CCFF"/>
    </inkml:brush>
  </inkml:definitions>
  <inkml:trace contextRef="#ctx0" brushRef="#br0">136 110 1472,'-13'-14'709,"11"11"-325,-1 1 0,1 0 0,-1-1 0,1 0 0,-3-4 0,4 5-154,-1 0 1,0 0-1,0 0 0,0 0 0,0 1 0,0-1 0,0 0 1,-1 1-1,1 0 0,-1-1 0,1 1 0,-1 0 1,1 0-1,-1 1 0,1-1 0,-1 0 0,0 1 0,1 0 1,-1-1-1,0 1 0,0 0 0,1 1 0,-1-1 1,-4 1-1,5 0-186,-1-1 0,1 1 0,0 0-1,-1 0 1,1 0 0,0 0 0,0 0 0,0 1 0,0-1 0,0 1 0,0-1 0,0 1 0,0 0 0,1 0 0,-1 0 0,1 0 0,-1 0 0,1 0 0,-2 3 0,3-3-31,-1 0 0,1 0 0,0 0-1,-1 0 1,1-1 0,0 1 0,0 0 0,0 0 0,0 0 0,1 0 0,-1 0 0,0 0 0,1 0 0,0 0 0,-1 0 0,1-1 0,0 1 0,0 0 0,0-1 0,0 1 0,0 0 0,0-1 0,0 1 0,1-1 0,1 2 0,4 4 84,0-1 0,1 0 0,-1-1 1,1 0-1,0 0 0,0 0 0,1-1 0,-1-1 1,1 1-1,9 1 0,-12-3-64,1-1-1,0 0 1,0 0-1,-1 0 1,1-1-1,0 0 1,0 0-1,0-1 1,-1 0-1,1 0 1,0-1-1,-1 1 1,1-2-1,8-3 1,-7 2 55,0 0 1,0-1 0,0 0-1,-1 0 1,0-1-1,0 0 1,0 0-1,-1-1 1,12-14-1,-16 17-69,0 2 51,0 0-1,0 0 1,-1 0-1,1-1 0,-1 1 1,0-1-1,1 1 1,-1-1-1,0 1 1,-1-1-1,1 0 1,0 1-1,-1-1 1,1 0-1,-1 0 1,0-3-1,0 4-16,0 0 0,0 0 0,0 0 0,-1 0 0,1 0 0,0 0 0,-1 0 0,0 0 0,1 0 0,-1 0-1,0 0 1,0 0 0,0 0 0,0 1 0,0-1 0,-1 1 0,1-1 0,0 0 0,-1 1 0,1 0 0,-4-3 0,1 2-29,-1-1 0,1 1 0,-1 1 0,0-1 0,1 1 0,-1-1 0,0 1 0,-6 0 0,-1-1-242,0 2-1,-1-1 1,1 1-1,0 1 0,0 0 1,0 1-1,0 0 0,0 1 1,0 0-1,-14 7 1,19-8-275,1 2 0,-1-1 1,1 1-1,0 0 0,0 0 1,1 0-1,-1 1 0,1 0 1,0 0-1,0 1 1,1-1-1,0 1 0,0 0 1,0 0-1,0 0 0,1 1 1,0-1-1,-4 13 1,2 10-1711,4-7 587</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4:52.220"/>
    </inkml:context>
    <inkml:brush xml:id="br0">
      <inkml:brushProperty name="width" value="0.1" units="cm"/>
      <inkml:brushProperty name="height" value="0.1" units="cm"/>
      <inkml:brushProperty name="color" value="#33CCFF"/>
    </inkml:brush>
  </inkml:definitions>
  <inkml:trace contextRef="#ctx0" brushRef="#br0">29 93 2144,'-1'-1'131,"0"1"0,1-1 0,-1 0 0,0 1 0,0-1 0,0 0 1,0 1-1,0-1 0,0 1 0,0-1 0,0 1 0,0 0 0,0-1 0,0 1 0,0 0 0,0 0 0,0 0 1,-1 0-1,-8 0 4066,35-1-3568,0-2 0,43-10 0,7-1-148,2 3 190,83-9 834,-132 15-1358,-22 3-65,1 0-1,-1 1 1,11 0 0,-12 1-64,0 0-1,-1-1 1,1 0-1,0 0 1,-1 0-1,6-2 1,-8 2 158,-1 1-91,2-3-21,-3 3-69</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4:52.892"/>
    </inkml:context>
    <inkml:brush xml:id="br0">
      <inkml:brushProperty name="width" value="0.1" units="cm"/>
      <inkml:brushProperty name="height" value="0.1" units="cm"/>
      <inkml:brushProperty name="color" value="#33CCFF"/>
    </inkml:brush>
  </inkml:definitions>
  <inkml:trace contextRef="#ctx0" brushRef="#br0">28 161 896,'-7'1'1483,"7"-1"-1332,-1 0 0,1 0 0,-1 1 0,1-1-1,-1 0 1,1 0 0,-1 0 0,0 0 0,1 0 0,-1 1 0,1-1-1,-1 0 1,0 0 0,1 0 0,-1-1 0,1 1 0,-1 0 0,0 0-1,1 0 1,-1 0 0,1-1 0,-1 1 0,1 0 0,-1 0 0,1-1-1,-1 1 1,1 0 0,-1-1 0,1 1 0,-1-1 0,1 1 0,0 0-1,-1-1 1,1 1 0,0-1 0,-1 1 0,1-1 0,0 1 0,-1-1-1,1 0 1,0 1 0,0-1 0,0 1 0,0-1 0,0 1 0,0-1-1,-1 0 1,1 1 0,0-1 0,1 1 0,-1-2 0,3-15 2984,-2 14-2975,1 0 1,0 0-1,0 0 1,0 1 0,0-1-1,0 0 1,1 1-1,-1 0 1,1-1-1,5-2 1,1-1-131,0 1-1,0 0 1,1 0 0,0 1-1,0 0 1,16-4 0,4 1 156,31-2 1,169-29 1034,-208 35-1314,11-1-4027</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5:23.742"/>
    </inkml:context>
    <inkml:brush xml:id="br0">
      <inkml:brushProperty name="width" value="0.1" units="cm"/>
      <inkml:brushProperty name="height" value="0.1" units="cm"/>
      <inkml:brushProperty name="color" value="#33CCFF"/>
    </inkml:brush>
  </inkml:definitions>
  <inkml:trace contextRef="#ctx0" brushRef="#br0">264 109 1152,'4'0'3968,"-1"-1"-3838,0 0-1,-1 1 1,1-1 0,-1 0-1,0-1 1,1 1 0,-1 0-1,0-1 1,1 1 0,-1-1-1,0 0 1,0 0 0,0 0-1,-1 0 1,1 0 0,0 0-1,-1 0 1,3-4 0,-3-18 1082,-1 23-1149,1 0-1,-1 0 1,-1 0 0,1 0-1,0 0 1,0 0 0,0-1-1,0 1 1,-1 0-1,1 0 1,-1 0 0,1 0-1,-1 0 1,1 0 0,-1 0-1,0-1 1,-16-5 445,17 7-490,-1-1 1,1 1-1,-1 0 0,0-1 1,1 1-1,-1-1 1,1 1-1,-1 0 0,1-1 1,-1 0-1,1 1 0,0-1 1,-1 1-1,1-1 0,0 1 1,-1-1-1,1 0 1,0 1-1,0-1 0,-1 0 1,1-1-1,-1 1 19,0 0 1,0 0-1,-1 0 0,1 0 1,0 0-1,-1 1 0,1-1 1,0 0-1,-1 0 0,1 1 1,-1-1-1,1 1 0,-1 0 1,-1-1-1,-15 1 6,14-1 0,-1 1 0,1-1 0,0 1 0,-1 1 0,1-1 0,-1 1 0,1-1 1,0 1-1,-1 0 0,1 1 0,-6 2 0,-17 11 366,17-10-524,1 1-1,0 0 0,-15 11 1,-27 26 787,25-9-571,24-32-76,-1 1-1,1 0 1,0-1 0,-1 1-1,1 0 1,1 0 0,-1 0-1,0 0 1,1 1 0,0-1-1,0 0 1,0 1 0,0-1-1,0 1 1,0 6 0,1-9-68,1 15-176,0-11 228,1-1 0,1 0-1,-1 0 1,1 0 0,-1 0-1,1 0 1,6 5 0,0 2-41,-5-7 45,0 0 1,0 0 0,1-1 0,-1 1 0,1-1 0,0-1 0,0 1 0,0-1-1,10 4 1,32 1-94,-36-5 135,-1 0-1,1-1 1,0 0-1,0-1 1,16-2-1,53-11 189,-69 11-242,-4 0 54,1 0 1,0 0-1,0-1 1,-1 0-1,1 0 1,-1-1-1,0 0 1,0 0-1,12-10 1,-17 11-33,-1 0 0,1-1 0,0 1 1,-1 0-1,0-1 0,0 1 0,0-1 1,0 1-1,-1-1 0,1-5 1,-6-18 82,5 24-112,-1 0 1,1 1-1,-1-1 0,0 0 0,0 1 0,0-1 1,-2-3-1,-1-3 106,0 5-89,0 0 1,0 1 0,-1-1-1,-8-4 1,1 4-112,-3-3 99,16 11-927,7 7 896,3-2-59,18 20 198,-19-19 0,0 0-1,21 16 1,-24-21-50,0-1 1,1 0-1,13 6 0,17 0 231,-21-5-48,-15-5 155,4 0-158,0 8 68,-1 0-308,-5-6-220,2 0 112</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5:25.440"/>
    </inkml:context>
    <inkml:brush xml:id="br0">
      <inkml:brushProperty name="width" value="0.1" units="cm"/>
      <inkml:brushProperty name="height" value="0.1" units="cm"/>
      <inkml:brushProperty name="color" value="#33CCFF"/>
    </inkml:brush>
  </inkml:definitions>
  <inkml:trace contextRef="#ctx0" brushRef="#br0">12 58 2400,'-10'-1'10873,"9"-1"-11389,2 0 541,0 0 1,0 1-1,0-1 1,0 0-1,1 1 1,-1-1-1,0 1 0,1 0 1,0 0-1,-1-1 1,3 0-1,7-6 97,-6 4-150,0 1 1,-1 0 0,1 1 0,0-1 0,1 1 0,-1 0 0,0 0 0,1 1 0,-1-1-1,1 1 1,10-1 0,-11 2 25,0-1 0,0 1 0,0 0 0,1 1 0,-1-1-1,0 1 1,0 0 0,0 0 0,0 1 0,0-1 0,0 1 0,-1 0 0,1 1-1,7 4 1,-11-6 21,0 0 0,0 1 0,0-1 0,0 1-1,0-1 1,0 1 0,-1 0 0,1-1 0,-1 1-1,1-1 1,-1 1 0,1 0 0,-1 0 0,0-1 0,0 1-1,0 0 1,0 0 0,0-1 0,0 1 0,0 0-1,-1-1 1,1 1 0,-1 0 0,0 2 0,-3 6 53,0 0 1,-9 17 0,10-22-47,-32 50-1,5-7 206,19-33-203,9-13 9,0 0-1,0 0 1,0 1 0,1-1 0,-1 0 0,1 1-1,-1 0 1,1-1 0,0 1 0,0 0-1,-1 4 1,1-6 1,1 0-30,0-1 0,0 0 0,0 1 1,0-1-1,0 0 0,-1 1 0,1-1 0,0 0 1,0 1-1,0-1 0,-1 0 0,1 1 1,0-1-1,-1 0 0,1 1 0,0-1 1,-1 0-1,1 0 0,0 0 0,-1 1 1,1-1-1,0 0 0,-1 0 0,1 0 1,0 0-1,-1 0 0,1 0 0,-1 1 0,1-1 1,-1 0-1,1-1-4,0 1 0,-1 0 0,1 0 1,0-1-1,0 1 0,0 0 0,0 0 0,0-1 0,0 1 0,0 0 1,0 0-1,0-1 0,0 1 0,0 0 0,0 0 0,0-1 0,0 1 1,0 0-1,0 0 0,0-1 0,1 1 0,-1 0 0,0 0 1,0 0-1,0-1 0,0 1 0,0 0 0,1 0 0,-1 0 0,0-1 1,6-4-57,-1 1 0,1-1 0,0 1 1,7-3-1,8-6-41,-17 11 99,-1 0 1,1 0 0,0 0 0,1 1-1,-1-1 1,0 1 0,0 0 0,1 1-1,-1-1 1,0 1 0,1 0 0,-1 0-1,1 0 1,4 1 0,-3 0 8,1 0 0,-1 0-1,0 1 1,1 0 0,-1 0 0,0 0 0,0 1-1,9 6 1,-12-8-94,-1 1-1,0-1 1,0 1-1,0 0 1,-1-1-1,1 1 1,0 0 0,-1 0-1,3 4 1,35-16-10684,-25-1 8870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5:28.637"/>
    </inkml:context>
    <inkml:brush xml:id="br0">
      <inkml:brushProperty name="width" value="0.1" units="cm"/>
      <inkml:brushProperty name="height" value="0.1" units="cm"/>
      <inkml:brushProperty name="color" value="#33CCFF"/>
    </inkml:brush>
  </inkml:definitions>
  <inkml:trace contextRef="#ctx0" brushRef="#br0">1 476 1984,'0'-4'5136,"6"2"-4886,0 1 1,0-1-1,0 0 1,0 0-1,-1 0 1,1-1-1,5-3 1,-7 3-138,40-21 740,-21 10-769,0 2-1,28-11 1,-50 23-91,0-1-1,0 1 1,1-1 0,-1 1-1,0 0 1,1-1 0,-1 1-1,0 0 1,1 0 0,-1 0-1,0 0 1,1 0 0,-1 0-1,0 0 1,1 1 0,-1-1-1,0 0 1,0 1-1,1-1 1,-1 1 0,0-1-1,0 1 1,0 0 0,0 0-1,1-1 1,-1 1 0,0 0-1,0 0 1,-1 0 0,1 0-1,1 1 1,1 4 11,0-1 0,-1 0-1,0 0 1,0 1 0,0-1 0,0 7 0,0-4-52,8 33 376,-4-17 20,0-1-1,15 37 1,55 138-227,-47-116 291,-26-73-348,-2-4 35,1 0 0,-1-1 0,1 1 0,0-1 0,1 1 0,3 5 0,-5-15 365,0-5-389,1 0-1,-1-1 0,-1 1 0,0 0 1,0-1-1,-1 1 0,-3-14 1,0-17 56,-4-174-259,6 56 15,3 89 114,-1 30-103,2 0 1,13-75 0,-9 64 100,-5 37-74,0 1 1,4-13 0,-6 19 8,1 6 57,0 0 0,0 0 0,0 0 0,0 0 0,0 1 0,0-1 1,0 0-1,0 0 0,0 0 0,0 0 0,0 0 0,0 0 0,1 1 0,-1-1 0,0 0 1,1 0-1,-1 0 0,1 1 0,-1-1 0,1 0 0,0-1 0,0 1-113,5 2 129,-1-1 48,1 1 0,-1 0 0,0 0 0,9 4 0,20 3-220,18 0 115,23 3 159,-22-6-135,29 1 148,213-2 1131,-218-4-837,-76 0-315</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5:29.841"/>
    </inkml:context>
    <inkml:brush xml:id="br0">
      <inkml:brushProperty name="width" value="0.1" units="cm"/>
      <inkml:brushProperty name="height" value="0.1" units="cm"/>
      <inkml:brushProperty name="color" value="#33CCFF"/>
    </inkml:brush>
  </inkml:definitions>
  <inkml:trace contextRef="#ctx0" brushRef="#br0">1 167 3072,'0'-3'845,"0"1"1,0 0-1,1 0 1,-1-1-1,1 1 1,-1 0-1,2-3 1,15-22 678,-13 22-1462,0 0 1,-1 0 0,5-9-1,-5 8-31,0 0 0,1 0 0,0 1 0,0-1 0,0 1 0,1 0-1,0 0 1,0 0 0,0 1 0,0 0 0,1 0 0,0 0 0,0 1 0,0-1-1,0 2 1,0-1 0,1 1 0,9-3 0,-11 4-45,1-1-19,0 1 0,0 0 0,0 0 0,0 1 0,8 0 0,-13 0 34,0 0 0,0 0 0,0 1 0,0-1 0,0 0 0,0 0 0,0 1 0,0-1 0,0 1 0,0-1 0,0 1 0,0-1 0,0 1 0,0 0 0,0-1 0,0 1 0,0 0 0,-1 0 0,1 0 0,0-1 0,-1 1 0,1 0-1,0 0 1,-1 0 0,1 0 0,-1 0 0,0 0 0,1 0 0,-1 0 0,0 1 0,0-1 0,1 0 0,-1 0 0,0 0 0,0 0 0,-1 1 0,1 5 64,0-1 1,0 0 0,-1 1-1,0-1 1,-1 0-1,0 0 1,0 0-1,0 0 1,0 0-1,-1 0 1,0-1-1,0 1 1,-4 5-1,-12 15 551,-10 19-656,17-30 248,14-14-242,0 0 0,0 0 0,1 1-1,-1-1 1,0 0 0,5 1 0,-7-2 39,61 14-155,-31-6 67,-13-4 95,0 0 0,0 1 0,-1 1-1,0 1 1,0 0 0,26 17 0,-39-22 55,0 0 1,0 0-1,0 1 0,-1-1 0,1 1 0,-1 0 0,4 5 0,-5-7-49,-1 0-1,0 0 0,1 0 0,-1 0 0,0 0 0,0-1 0,0 1 0,0 0 0,0 0 0,0 0 0,0 0 0,0 0 0,0 0 0,0 0 0,0 0 0,-1-1 0,1 1 0,0 0 0,-1 0 0,1 0 0,-1 0 1,1-1-1,0 1 0,-1 0 0,0 0 0,1-1 0,-1 1 0,1 0 0,-1-1 0,0 1 0,0-1 0,1 1 0,-1-1 0,0 1 0,0-1 0,-1 1 0,-6 4 232,-1-1 0,1 0 0,-1 0 1,-1 0-1,-12 2 0,-50 7 657,30-7-539,20-2-730,-42 1 1,47-5-623,5 0-4131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05:24.767"/>
    </inkml:context>
    <inkml:brush xml:id="br0">
      <inkml:brushProperty name="width" value="0.1" units="cm"/>
      <inkml:brushProperty name="height" value="0.1" units="cm"/>
    </inkml:brush>
  </inkml:definitions>
  <inkml:trace contextRef="#ctx0" brushRef="#br0">10 9 4640,'-10'0'1728,"15"-5"-1344,0 2-96,-10 6-1824</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5:31.336"/>
    </inkml:context>
    <inkml:brush xml:id="br0">
      <inkml:brushProperty name="width" value="0.1" units="cm"/>
      <inkml:brushProperty name="height" value="0.1" units="cm"/>
      <inkml:brushProperty name="color" value="#33CCFF"/>
    </inkml:brush>
  </inkml:definitions>
  <inkml:trace contextRef="#ctx0" brushRef="#br0">0 93 1728,'5'0'9098,"-2"0"-8154,-1 0-794,7 0 607,-3 0-721,-1-1 1,1 1 0,-1-1-1,1-1 1,-1 1-1,9-4 1,-9 3-42,39-8 152,-20 5-49,-9 3-11,0 0 0,27 0 0,-3 1-97,17-1-105,-29 1 258,36-4-1,-42 0 7,38-13-1,-41 12-92,1 0-1,29-5 1,-36 10-89,0 1 0,0 1 0,0 0 0,21 4 0,2 0 70,-18-3 18,-1 1 10,0-2-1,0 0 1,0-1 0,0 0-1,16-3 1,94-12 586,-98 12-607,56 2 0,-46 1 86,-30 0-78,0 1 0,-1 0 0,1 0 0,0 0 0,0 1-1,-1 1 1,1-1 0,-1 1 0,0 0 0,10 6 0,-15-8-59,-1 0-1,0 0 1,0 0 0,1-1 0,-1 1-1,1-1 1,-1 1 0,0-1 0,1 1-1,-1-1 1,1 0 0,-1 0 0,3 0 0,-3 0-40,-1 0 0,1 0 0,-1 0 0,0 0 0,1 0 1,-1 0-1,0 0 0,1-1 0,-1 1 0,0 0 0,1 0 0,-1 0 1,0-1-1,0 1 0,1 0 0,-1 0 0,0-1 0,0 1 1,1 0-1,-1-1 0,0 1 0,1-1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5:33.097"/>
    </inkml:context>
    <inkml:brush xml:id="br0">
      <inkml:brushProperty name="width" value="0.1" units="cm"/>
      <inkml:brushProperty name="height" value="0.1" units="cm"/>
      <inkml:brushProperty name="color" value="#33CCFF"/>
    </inkml:brush>
  </inkml:definitions>
  <inkml:trace contextRef="#ctx0" brushRef="#br0">8 116 3136,'-8'-6'8442,"9"6"-8339,-1 0 0,1-1-1,-1 1 1,1 0-1,-1-1 1,1 1 0,-1-1-1,0 1 1,1 0-1,-1-1 1,0 1 0,1-1-1,-1 1 1,0-1-1,1 1 1,-1-1 0,0 1-1,0-1 1,0 0-1,1 0 1,0-1-19,0 0 0,0 1 0,0-1-1,1 0 1,-1 1 0,1-1 0,2-1 0,1-2 88,50-43-34,-52 45-137,0 1-1,0 0 1,0-1-1,0 2 0,1-1 1,-1 0-1,1 1 1,-1-1-1,1 1 1,-1 0-1,1 0 0,0 0 1,7 0-1,13-4 0,-18 4 0,1 0 0,0 0 1,0 1-1,0 0 0,0 0 1,0 0-1,0 1 0,-1 0 1,1 1-1,7 1 1,-9-1-1,0-1 1,0 1 0,0 1 0,0-1 0,0 0 0,0 1 0,-1 0-1,1 0 1,-1 1 0,0-1 0,0 1 0,0 0 0,4 6 0,-6-8 22,-1 1 1,0 0-1,0 0 1,0 0 0,0-1-1,0 1 1,0 0-1,-1 0 1,1 0 0,-1 0-1,0 1 1,0-1 0,0 0-1,0 0 1,-1 0-1,1 0 1,-1 0 0,0 0-1,0 0 1,-1 3-1,-4 7 88,0-1 0,0 0 0,-11 15-1,5-10-14,-22 41 167,-40 59 301,44-78-228,27-36-358,3-2 23,-1-1 0,1 0 0,0 1-1,0-1 1,-1 0 0,1 0-1,0 1 1,-1-1 0,1 0-1,0 0 1,-1 1 0,1-1-1,0 0 1,-1 0 0,1 0-1,0 0 1,-1 0 0,1 1-1,-1-1 1,1 0 0,0 0-1,-1 0 1,1 0 0,-1 0-1,1 0 1,0 0 0,-1 0-1,1 0 1,-1-1 0,-2 1-27,2 0 111,1 1-209,0-1 128,0 0 0,0 1 0,-1-1 0,1 0 0,0 1 0,0-1 0,0 0 0,0 1 0,-1-1-1,1 0 1,0 1 0,0-1 0,-1 0 0,1 0 0,0 1 0,-1-1 0,1 0 0,0 0 0,-1 1 0,1-1-1,0 0 1,-1 0 0,1 0 0,0 0 0,-1 0 0,1 0 0,0 1 0,-1-1 0,0 0 0,-2-1 81,7-5-94,4-1 62,1 0 0,0 1 1,0 0-1,1 1 0,0 0 1,-1 1-1,1 0 0,1 0 1,-1 1-1,1 0 0,12-1 1,-11 2 24,20-3 112,46-2 0,-67 7-173,-1 1-1,0-1 1,1 2 0,-1-1-1,0 2 1,0-1-1,0 1 1,15 7 0,20 12-81,-44-22-219,0 0-34,0 0-1,0 0 1,-1 0-1,1 0 1,0 0-1,0 0 1,-1 0-1,1 0 1,5-4-2223,-5 4 2372,-1-1 0,0 1 0,1-1 1,-1 0-1,0 1 0,0-1 0,1 1 0,-1-1 0,0 0 1,0 1-1,0-1 0,0 1 0,0-1 0,0 0 0,0 1 1,0-2-1,-6-24-5064</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5:39.149"/>
    </inkml:context>
    <inkml:brush xml:id="br0">
      <inkml:brushProperty name="width" value="0.1" units="cm"/>
      <inkml:brushProperty name="height" value="0.1" units="cm"/>
      <inkml:brushProperty name="color" value="#33CCFF"/>
    </inkml:brush>
  </inkml:definitions>
  <inkml:trace contextRef="#ctx0" brushRef="#br0">1 1 1824,'0'2'6541,"4"4"-7152,-1 2 766,0-1-1,-1 1 0,0-1 0,1 10 0,5 15 366,9 26 444,18 112-1,-8 61-220,-10-70-58,7 11-343,8 80 153,-13-83-76,47 193-1,-24-101-32,-24-124-254,6 65 556,-22-188-653,0-1 0,1 0 0,5 13 0,2 9-90,-3-16 214,-1 0-1,2-1 1,18 32 0,-24-45-149,-1-1 0,1 0 0,-1 0 0,1 8 1,3 10-57,-1-13 109,-1 0-1,0 0 1,-1 1 0,0-1-1,0 1 1,-1-1 0,0 14-1,-2-21-29,4 10 73,-2-10 27,-5-1 293,4-1-420,-1 0 1,1 0 0,0 1 0,0-1 0,0 0 0,-1 0 0,1 0-1,0 0 1,0 0 0,-1 0 0,1 0 0,0 0 0,0 0 0,0 0-1,-1 0 1,1 0 0,0 0 0,0 0 0,-1 0 0,1 0-1,0 0 1,0 0 0,0 0 0,-1 0 0,1 0 0,0 0 0,0 0-1,0 0 1,-1-1 0,1 1 0,0 0 0,0 0 0,0 0-1,0 0 1,-1 0 0,1-1 0,0 1 0,0 0 0,0 0 0,0 0-1,0-1 1,-1 1 0,-54-93 800,29 48-702,2-5-173,17 33 110,-17-27 0,-7-14-138,14 31 69,-24-56 0,16 32-340,10 16 370,1-1 1,-17-72-1,28 95-36,3 9-66,-1 1 0,0-1 0,0 1 1,0-1-1,-1 1 0,-1-5 0,20 77-797,34 78 955,9 27 405,14-5-217,-40-93-46,-18-44-143,33 51 1,-28-45 1029,-21-40-1026,0 0 0,0 0-1,-1 0 1,1 0 0,-1 0-1,1-1 1,-2-2 0,-2-6 20,-4-37-76,3 0 0,1-1-1,4-50 1,0 83-8,1-4-76,1 0-1,0-1 0,2 1 0,1 0 0,0 1 1,2-1-1,0 1 0,11-21 0,42-61-427,-8 15 431,-50 83 74,0-1-1,-1 1 1,1 0 0,-1-1 0,1 1 0,-1-1-1,0 0 1,0-6 0,-1 9 76,-9 1 197,-4 1-111,-1 1 1,1 0 0,0 1 0,-1 1-1,-18 7 1,-14 4-60,9-4 37,16-4-108,0-1 0,0-2 0,-1 0-1,-33 2 1,35-3 88,18-3-127,0 1 1,-1 0-1,1-1 1,0 0-1,-1 0 0,1 1 1,-1-2-1,1 1 1,-1 0-1,1 0 1,0-1-1,-1 1 1,1-1-1,-5-1 0,4 0-40,0 1-1,0 0 1,0 0-1,0 0 1,0 1-1,0-1 1,-1 1-1,1 0 1,-4 0-1,7 19-362,0-15 393,1 0-1,-1 0 1,1 0-1,0 0 1,1-1-1,-1 1 1,1 0-1,-1 0 1,1-1-1,0 1 1,0-1-1,1 0 1,-1 1-1,1-1 1,0 0-1,-1-1 1,5 4-1,-3-2 44,0-1-1,1 0 0,-1 0 0,1 0 0,0 0 1,0-1-1,0 1 0,0-1 0,1 0 0,-1-1 1,10 2-1,-5-3 65,0 0 0,-1-1-1,1 0 1,0-1 0,9-3 0,8 0-62,-19 3 38,21 0-146,-28 2 84,-1 0 1,0 0-1,1 0 1,-1 0-1,0 1 1,1-1-1,-1 0 1,0 0-1,1 0 0,-1 1 1,0-1-1,0 0 1,1 0-1,-1 1 1,0-1-1,0 0 1,0 1-1,1-1 1,-1 0-1,0 1 1,0-1-1,0 0 1,0 1-1,0-1 1,0 0-1,0 1 1,0-1-1,0 0 0,0 1 1,0 0-1,1 12 95,-1-12-69,-1 8 203,1-6-221,0 0 0,0 0 0,0 0 0,1 0 0,-1 0 0,0 0 0,2 4 0,-1-5 309,-2-15 86,-15-28-1820,8 10-2900,7 15 2149</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6:30.361"/>
    </inkml:context>
    <inkml:brush xml:id="br0">
      <inkml:brushProperty name="width" value="0.1" units="cm"/>
      <inkml:brushProperty name="height" value="0.1" units="cm"/>
      <inkml:brushProperty name="color" value="#33CCFF"/>
    </inkml:brush>
  </inkml:definitions>
  <inkml:trace contextRef="#ctx0" brushRef="#br0">272 82 832,'-2'-1'535,"13"-4"701,-11 5-1168,1-1 0,0 1 1,-1 0-1,1-1 1,0 1-1,-1-1 0,1 0 1,-1 1-1,1-1 1,-1 1-1,1-1 0,-1 0 1,0 0-1,1 1 1,-1-1-1,0 0 0,1 1 1,-1-1-1,0 0 1,0 0-1,0 0 0,0 1 1,1-1-1,-1-1 0,-1 1 2,1-1 0,-1 1 0,1-1 0,-1 1 0,1-1 0,-1 1 0,0 0 0,1 0 0,-1-1-1,0 1 1,0 0 0,-2-2 0,-1-1 2,0 0-1,-1 1 1,1-1 0,-1 1-1,0 0 1,-7-3-1,6 3-93,3 1 101,0 1 1,1 0-1,-1 0 1,0 0 0,0 0-1,0 0 1,-1 0-1,-5 0 1,-51 6 976,56-5-1040,1 1 1,0-1 0,-1 1-1,1 0 1,0 0 0,0 0-1,-1 0 1,1 0 0,0 1-1,0-1 1,1 1 0,-1 0-1,-3 2 1,-4 5 62,0 0 0,-8 11 0,13-15-91,-1 2 62,1 1 0,-7 11 0,1 0 51,8-13-43,0-1-1,1 1 0,0 0 1,0 0-1,1 0 1,0 0-1,-1 7 1,0-2-33,2-6-38,0-1 0,0 0-1,1 0 1,-1 1 0,1-1 0,0 0-1,0 0 1,0 0 0,0 1-1,1-1 1,3 6 0,7 22 135,-12-30-117,1 1 1,0 0-1,0-1 1,1 1-1,-1 0 0,0-1 1,1 0-1,0 1 1,-1-1-1,1 0 0,0 0 1,0 0-1,0 0 0,3 2 1,4 2 78,0 0 0,13 7 0,-18-11-17,-1-1-26,-1 0 0,1 0 0,0 0 1,-1-1-1,1 1 0,0-1 0,-1 0 0,1 0 0,0 0 0,0 0 0,-1 0 0,1 0 1,0-1-1,-1 1 0,1-1 0,0 0 0,-1 0 0,1 0 0,-1 0 0,0 0 1,1 0-1,-1-1 0,0 1 0,1-1 0,2-3 0,-2 3 4,0-1 0,-1 1-1,1-1 1,0 0 0,-1 0-1,1-1 1,-1 1 0,0 0 0,0-1-1,0 1 1,-1-1 0,1 1-1,-1-1 1,0 0 0,0 0 0,1-7-1,-1-17 74,0 21-97,0-1 0,-1 1 1,0-1-1,0 1 0,-1 0 1,-2-8-1,1 5-55,1 0-1,0 0 1,0-17-1,2 16 35,-2 0 0,-2-18-1,2 27-31,1 0 0,0 0 0,0 0 0,-1 1 0,1-1 0,0 0 0,1 0 0,-1 0 0,0 0 0,0 0 0,1 1 0,-1-1 0,1 0 0,1-3 0,-2 5 30,0 0-1,0 0 0,0 0 0,1 0 1,-1 0-1,0 0 0,0 0 0,0 0 1,0 0-1,0 0 0,0 0 0,0 0 1,1 0-1,-1 0 0,0 0 0,0 0 1,0 0-1,0 0 0,0 0 1,0 0-1,0 0 0,1 0 0,-1 0 1,0 0-1,0 1 0,0-1 0,0 0 1,0 0-1,0 0 0,0 0 0,0 0 1,0 0-1,0 0 0,1 0 0,-1 0 1,0 0-1,0 1 0,0-1 0,0 0 1,0 0-1,0 0 0,0 0 0,0 0 1,0 0-1,0 0 0,0 1 1,0-1-1,0 0 0,4 12-209,2 12-71,-1-5 379,0 1 0,1-1 0,12 28 0,-13-38-50,-1 0 0,2 0 1,-1-1-1,1 0 0,1 0 0,-1 0 1,2-1-1,13 13 0,45 25 391,-65-43-506,2 5 842,-3-7-753,0 0-1,0 0 0,0 0 0,0 0 0,1 0 1,-1 0-1,0 1 0,0-1 0,0 0 0,0 0 1,0 0-1,1 0 0,-1 0 0,0 1 1,0-1-1,0 0 0,0 0 0,0 0 0,0 1 1,0-1-1,0 0 0,0 0 0,0 0 1,1 0-1,-1 1 0,0-1 0,0 0 0,0 0 1,0 0-1,0 1 0,-1-1 0,1 0 1,0 0-1,0 0 0,0 1 0,0-1 0,0 0 1,0 0-1,0 0 0,0 1 0,0-1 1,0 0-1,-1 0 0,1 0 0,0 0 0,0 0 1,0 1-1,0-1 0,0 0 0,-1 0 0,1 0 1,0 0-1,-4 2-791,-1-1-1,1 1 1,0-1-1,-1 0 1,-4 0-1,-7 2-3557</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6:31.384"/>
    </inkml:context>
    <inkml:brush xml:id="br0">
      <inkml:brushProperty name="width" value="0.1" units="cm"/>
      <inkml:brushProperty name="height" value="0.1" units="cm"/>
      <inkml:brushProperty name="color" value="#33CCFF"/>
    </inkml:brush>
  </inkml:definitions>
  <inkml:trace contextRef="#ctx0" brushRef="#br0">5 1 1888,'-5'11'6778,"18"0"-5802,-13-9-981,10 13 314,-7-6-223,0 0 0,-1 1 0,0 0-1,0 0 1,-1-1 0,0 1 0,-1 0-1,-1 13 1,1-4-26,4 136 746,-5-142-480,-2-20-1834,-3-22-2084,4 3-50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6:32.380"/>
    </inkml:context>
    <inkml:brush xml:id="br0">
      <inkml:brushProperty name="width" value="0.1" units="cm"/>
      <inkml:brushProperty name="height" value="0.1" units="cm"/>
      <inkml:brushProperty name="color" value="#33CCFF"/>
    </inkml:brush>
  </inkml:definitions>
  <inkml:trace contextRef="#ctx0" brushRef="#br0">0 3 1152,'5'-3'6608,"11"10"-6091,-8-3-368,-6-4 27,6 0 38,15 0-116,66 3 310,-68-1-133,26-2-1,-31-1-206,1 1-1,29 4 1,-35-3-8,0 0-1,20-1 0,-23-1 21,0 1 0,0 0-1,0 1 1,0-1 0,14 4-1,-22-4-328,1 1-1,0-1 1,-1 0-1,1 0 1,0 0-1,-1 0 1,1 0-1,0 0 1,-1 0-1,1 0 1,0 0-1,-1 0 1,1-1-1,0 1 1,-1 0-1,1 0 1,0-1-1,-1 1 1,1 0-1,4-5-1746</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6:33.689"/>
    </inkml:context>
    <inkml:brush xml:id="br0">
      <inkml:brushProperty name="width" value="0.1" units="cm"/>
      <inkml:brushProperty name="height" value="0.1" units="cm"/>
      <inkml:brushProperty name="color" value="#33CCFF"/>
    </inkml:brush>
  </inkml:definitions>
  <inkml:trace contextRef="#ctx0" brushRef="#br0">44 4 1472,'-4'-3'8677,"-4"11"-7240,-6 16-2373,7-9 823,5-13 139,1 1 1,0-1 0,0 1 0,-1-1 0,2 1 0,-1 0 0,0 0-1,0 5 796,9-20-139,-6 3-1299,3 9-1131,-4 0 1597,0 1-1,-1-1 0,1 0 0,0 0 0,0 0 0,-1 0 1,1 0-1,0 0 0,0 0 0,0 0 0,-1 0 0,1 0 1,0 0-1,0 0 0,-1 0 0,1 0 0,1-1 0,11-10-3699</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6:40.386"/>
    </inkml:context>
    <inkml:brush xml:id="br0">
      <inkml:brushProperty name="width" value="0.1" units="cm"/>
      <inkml:brushProperty name="height" value="0.1" units="cm"/>
      <inkml:brushProperty name="color" value="#33CCFF"/>
    </inkml:brush>
  </inkml:definitions>
  <inkml:trace contextRef="#ctx0" brushRef="#br0">470 142 736,'0'1'103,"0"0"0,1-1 0,-1 1 0,0-1 0,1 1 0,-1 0 0,0 0 0,0-1 0,0 1 0,1 0 0,-1-1 0,0 1 0,0 0 0,0-1 0,0 1 0,0 0-1,0 0 1,-1-1 0,1 1 0,0 0 0,0-1 0,0 1 0,-1 0 0,1-1 0,-1 2 0,1-1 36,-14-9 1280,9-3-1216,-1 1 0,-3-14 0,-5-11 366,10 30-487,0-1 1,-1 1-1,0 0 0,0 0 1,0 0-1,0 1 0,-1 0 0,0 0 1,0 0-1,0 0 0,0 1 1,0 0-1,-8-2 0,4 2-35,-1 1 1,1-1-1,-1 2 0,0 0 1,1 0-1,-1 1 1,-15 1-1,19 0-41,0 0 1,1 1 0,-1 0-1,1 0 1,-1 0-1,1 1 1,0 0-1,0 0 1,0 0-1,0 1 1,0 0 0,-7 7-1,-3 5 36,1 1 0,-14 21 1,7-10 91,4 4-56,14-25-56,0 1 0,-8 11 0,9-14-24,0 1-1,0-1 1,1 1-1,0 0 1,0 0-1,0 0 1,1 0-1,0 0 1,0 0-1,0 9 1,-4 23 173,4-31-151,0 0 0,0 1 0,1-1 0,0 1-1,0-1 1,3 14 0,6 5-137,-7-21 133,0 0 0,0 0 0,0-1 0,1 0 0,0 1 0,0-1 0,5 6 0,-7-9-11,0 1 8,1 0 1,0-1-1,0 1 0,0-1 1,0 1-1,0-1 0,0 1 0,0-1 1,0 0-1,1 0 0,-1 0 1,0-1-1,5 2 0,34 2 281,-4 0-155,-22-2-122,1 0 0,0-1 0,29-2 0,-12 0 32,-6-1 42,0-1-1,0-1 1,-1-2 0,39-13-1,-62 19-60,-1-1-1,0 0 0,0-1 1,1 1-1,-1 0 0,0-1 0,0 1 1,0-1-1,-1 1 0,1-1 1,0 0-1,-1 0 0,1 0 0,-1 0 1,2-3-1,-2 4-19,-1 0 0,1 0 0,-1 0 0,0 0 0,1 0 0,-1 0 0,0 0 0,0 0 0,0 0 0,0 0 0,0 0 0,0 0 0,0 0 0,0 0 0,0 0 0,0 0 0,-1 0 0,1 0 0,0 0 0,-1 0 0,1 0 0,-1 0 0,1 0 0,-1 1 0,1-1 0,-1 0 0,0 0 0,1 0 1,-1 1-1,0-1 0,0 0 0,0 1 0,1-1 0,-1 0 0,0 1 0,0-1 0,0 1 0,0 0 0,-1-1 0,-21-8-99,0 0 0,-39-8 0,61 17 67,-1 0-1,0 0 1,0 0-1,0 0 1,1 0 0,-1 0-1,0 1 1,0-1 0,-1 1-1,-12 1 87,-19 6 597,137-5-5,-6-3-266,-82 3-132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6:41.132"/>
    </inkml:context>
    <inkml:brush xml:id="br0">
      <inkml:brushProperty name="width" value="0.1" units="cm"/>
      <inkml:brushProperty name="height" value="0.1" units="cm"/>
      <inkml:brushProperty name="color" value="#33CCFF"/>
    </inkml:brush>
  </inkml:definitions>
  <inkml:trace contextRef="#ctx0" brushRef="#br0">35 30 2496,'-6'-6'644,"9"5"-508,-3 1-76,0 0-1,1 0 0,-1-1 1,0 1-1,0 0 1,1 0-1,-1 0 0,0 0 1,1 0-1,-1 0 0,0-1 1,1 1-1,-1 0 0,0 0 1,0 0-1,1-1 0,-1 1 1,0 0-1,0 0 0,0-1 1,1 1-1,-1 0 1,0-1-1,0 1 0,0 0 1,0 0-1,0-1 0,0 1 1,0 0-1,1-1 0,-1 1 1,0 0-1,0-1 0,0 1 1,0-1-1,4-5 1143,-4 5-1142,1 1 0,-1-1 0,0 1 1,1 0-1,-1-1 0,1 1 0,-1-1 0,0 1 0,2-4 1303,-1 38-111,-7 50 1,-1-34-1093,3-24 162,-10 42 1,9-57-107,5-11-277,0 0-1,0 0 1,0 1-1,0-1 1,0 0-1,0 0 1,-1 1 0,1-1-1,0 0 1,0 0-1,0 0 1,0 1-1,0-1 1,0 0-1,-1 0 1,1 0-1,0 0 1,0 1-1,0-1 1,-1 0 0,1 0-1,0 0 1,0 0-1,0 0 1,-1 0-1,1 0 1,0 1-1,0-1 1,-1 0-1,1 0 1,0 0-1,0 0 1,-1 0 0,1 0-1,0 0 1,0 0-1,-1 0 1,1 0-1,0 0 1,0-1-1,-1 1 1,1 0-1,-5-7-1436</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6:41.900"/>
    </inkml:context>
    <inkml:brush xml:id="br0">
      <inkml:brushProperty name="width" value="0.1" units="cm"/>
      <inkml:brushProperty name="height" value="0.1" units="cm"/>
      <inkml:brushProperty name="color" value="#33CCFF"/>
    </inkml:brush>
  </inkml:definitions>
  <inkml:trace contextRef="#ctx0" brushRef="#br0">8 2 2080,'-8'-2'1077,"13"6"295,-3-2-1154,1-1-1,-1 0 1,0 0 0,1 0 0,-1 0 0,0-1 0,4 2 0,1-2 216,-3-1-245,0 1-1,0 0 1,0 1 0,1-1-1,-1 1 1,6 2-1,5-2 123,-13-1-301,0 0 0,0 0 0,-1 0 0,1 0 0,0 1 0,0-1 0,-1 1-1,4 0 1,-1 0 37,1 1-1,-1-1 0,1 0 0,-1-1 0,1 1 0,0-1 0,5 0 0,18 2 316,59 10-118,66 14 365,-89-15-4075,-50-6-6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05:25.673"/>
    </inkml:context>
    <inkml:brush xml:id="br0">
      <inkml:brushProperty name="width" value="0.1" units="cm"/>
      <inkml:brushProperty name="height" value="0.1" units="cm"/>
    </inkml:brush>
  </inkml:definitions>
  <inkml:trace contextRef="#ctx0" brushRef="#br0">156 16 1248,'2'-2'-579,"5"-11"5850,-16 12-4342,4 2-851,1 0 0,-1 0-1,0 0 1,1 0 0,-1 1-1,1 0 1,-1 0 0,1 0 0,-7 5-1,-2 1-1,6-4-73,0 1 0,1 1 0,-1-1 0,1 1-1,0 0 1,0 0 0,1 1 0,0 0 0,0 0 0,1 0-1,-1 0 1,2 1 0,-1 0 0,1 0 0,0 0-1,1 0 1,0 0 0,-2 11 0,4-19 2,0 1 0,0 0 0,-1-1 0,1 1 0,0 0 1,0 0-1,0-1 0,0 1 0,0 0 0,0 0 0,0-1 0,1 1 0,-1 0 1,0-1-1,0 1 0,0 0 0,1-1 0,-1 1 0,0 0 0,1-1 0,-1 1 1,1 0-1,0-1 8,-1 1-1,1-1 1,-1 0 0,1 0 0,0 0 0,-1 0-1,1 1 1,-1-1 0,1 0 0,0 0 0,-1 0 0,1 0-1,-1-1 1,1 1 0,0 0 0,-1 0 0,1 0-1,-1 0 1,1-1 0,0 1 0,5-3 108,-1 0 0,0 0 0,9-7-1,-13 9-110,10-9 81,-1-1 1,-1 0-1,1 0 0,-2 0 1,0-2-1,9-15 1,-14 23-136,-2 4 14,0 0-1,-1-1 1,1 1 0,0 0-1,0-1 1,-1 1 0,1 0 0,-1-1-1,0 1 1,1-1 0,-1 1 0,0-1-1,0 1 1,0-1 0,0-2 0,0 3-168,3 12-42,8 27 355,-1 0 0,-3 0-1,5 59 1,-7-55 60,3 62-55,-8-90-45,0 0 0,-1-1 1,-1 1-1,0-1 0,-7 23 1,7-31-11,0 0 0,0 0 0,-1 0 0,0-1 0,1 1 0,-2-1 0,1 1 0,0-1 0,-1 0 0,0 0 0,0 0 0,-7 4 0,9-6-16,0-1 1,-1 1 0,1-1 0,-1 0-1,0 0 1,1 0 0,-1 0 0,0 0-1,1 0 1,-1-1 0,0 1 0,0-1-1,1 0 1,-1 0 0,0 0 0,0 0 0,0-1-1,1 1 1,-1-1 0,0 1 0,0-1-1,1 0 1,-1 0 0,1 0 0,-5-3-1,4 2-55,1 1-1,-1-1 1,1 0-1,-1 0 0,1 0 1,0 0-1,0 0 0,0-1 1,0 1-1,0-1 1,1 1-1,-1-1 0,-1-3 1,2 1 1,0 1 0,0 0-1,0 0 1,1-1 0,0 1 0,-1 0 0,1-1 0,1 1-1,0-5 1,0 2-21,0-1 0,1 1-1,0-1 1,0 1 0,1 0-1,0 0 1,0 0 0,0 0 0,1 1-1,9-13 1,-6 11 67,0 1 0,1-1 1,0 1-1,0 1 0,0-1 1,1 2-1,12-8 0,-6 6-8,0 0 0,1 1-1,0 1 1,0 0 0,0 1 0,0 1-1,1 1 1,0 0 0,29 1-1,-35 2-66,0 1-1,0 0 1,0 0-1,0 1 1,0 1-1,-1-1 1,0 2-1,0 0 1,0 0-1,0 0 1,-1 1-1,0 1 1,0 0-1,10 10 1,-18-16-220,1 0-1,-1 0 1,0 0-1,1 0 1,-1-1 0,0 1-1,1-1 1,-1 1-1,3 0 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6:43.118"/>
    </inkml:context>
    <inkml:brush xml:id="br0">
      <inkml:brushProperty name="width" value="0.1" units="cm"/>
      <inkml:brushProperty name="height" value="0.1" units="cm"/>
      <inkml:brushProperty name="color" value="#33CCFF"/>
    </inkml:brush>
  </inkml:definitions>
  <inkml:trace contextRef="#ctx0" brushRef="#br0">4 96 2080,'0'0'15,"0"0"0,0 0 0,0 0 0,0 1 1,0-1-1,0 0 0,0 0 0,-1 0 0,1 0 0,0 0 0,0 0 0,0 0 1,0 0-1,0 0 0,0 0 0,0 0 0,-1 0 0,1 0 0,0 0 0,0 0 1,0 0-1,0 0 0,0 0 0,0 0 0,0 0 0,0-1 0,0 1 0,-1 0 1,1 0-1,0 0 0,0 0 0,0 0 0,0 0 0,0 0 0,0 0 0,0 0 1,0 0-1,0 0 0,0 0 0,0-1 0,0 1 0,0 0 0,-1 0 0,1 0 1,0 0-1,0 0 0,0 0 0,0 0 0,0 0 0,0-1 0,0 1 0,0 0 1,0 0-1,0 0 0,0 0 0,0 0 0,0 0 0,0 0 0,1-1 0,-1 1 1,0 0-1,0 0 0,0 0 0,7-7 1531,-6 6-1362,0 0-1,0 1 1,-1-1-1,1 0 1,0 0 0,0 0-1,-1 0 1,1 0-1,-1 1 1,2-4-1,3 0 1033,-4 4-1203,-1 0 0,1 0 0,-1 0 0,0 0 0,1-1 1,-1 1-1,0 0 0,1 0 0,-1 0 0,0-1 0,1 1 0,-1 0 1,0 0-1,1-1 0,-1 1 0,0 0 0,0 0 0,0-1 0,1 1 1,0-3 1312,0 3-1054,37-9 59,13-3-442,-35 7 153,25-4 0,68-5 473,129 1 0,-237 13-307</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6:43.789"/>
    </inkml:context>
    <inkml:brush xml:id="br0">
      <inkml:brushProperty name="width" value="0.1" units="cm"/>
      <inkml:brushProperty name="height" value="0.1" units="cm"/>
      <inkml:brushProperty name="color" value="#33CCFF"/>
    </inkml:brush>
  </inkml:definitions>
  <inkml:trace contextRef="#ctx0" brushRef="#br0">15 63 1152,'-14'3'5749,"32"2"-5008,-11-6-555,1 0 0,-1 0 0,0 0 0,12-4-1,-10 2 59,0 0-1,16-1 0,6 0 262,48-12 1,12-3-200,-59 15-98,-14 0-186,0 2 1,0 0-1,1 1 1,26 2-1,-43 0-62,0-1-1,0 0 0,0 1 0,0 0 1,0-1-1,0 1 0,0 0 0,0 0 1,0 0-1,-1 0 0,1 0 0,0 0 1,-1 0-1,1 1 0,-1-1 1,3 4-1,-4-5-74,1 1 1,-1-1 0,0 1 0,1-1-1,-1 1 1,0 0 0,0-1-1,0 1 1,0 0 0,0-1-1,0 1 1,0-1 0,0 1-1,0 0 1,0-1 0,0 1-1,0 0 1,0-1 0,0 1-1,0-1 1,-1 2 0,0-1-124,1 0 0,-1 0 0,0 0 0,0 0 0,0 0 0,0 0 0,0 0 0,0 0 0,0 0 1,0-1-1,0 1 0,0 0 0,-3 0 0,-12 7-2242</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6:44.853"/>
    </inkml:context>
    <inkml:brush xml:id="br0">
      <inkml:brushProperty name="width" value="0.1" units="cm"/>
      <inkml:brushProperty name="height" value="0.1" units="cm"/>
      <inkml:brushProperty name="color" value="#33CCFF"/>
    </inkml:brush>
  </inkml:definitions>
  <inkml:trace contextRef="#ctx0" brushRef="#br0">1 360 2816,'0'-1'131,"1"-1"0,-1 1-1,1 0 1,-1 0 0,1-1 0,-1 1 0,1 0 0,0 0-1,0 0 1,0 0 0,-1 0 0,3-1 0,4-8 488,75-147 2490,-72 141-2849,0 0-1,0 0 1,2 1-1,0 1 1,15-15-1,-19 21-275,0 1 0,1 1-1,-1-1 1,1 1-1,1 1 1,-1 0 0,1 0-1,0 1 1,0 0 0,0 1-1,1 0 1,-1 0-1,19-1 1,-28 4-2,1-1-1,0 1 1,0 0 0,0 0-1,0 0 1,0 1-1,0-1 1,0 0 0,0 1-1,-1-1 1,1 1-1,0 0 1,0-1 0,0 1-1,-1 0 1,1 0 0,-1 0-1,3 2 1,-2-1 9,0 0 1,0 0 0,-1 0 0,1 1-1,0-1 1,-1 1 0,0-1-1,1 1 1,-1 0 0,1 5 0,0 2 17,0 0 0,-1 1 1,0-1-1,0 0 1,-2 16-1,-1-6 25,-1 1 1,-1-1-1,-1 0 1,-1-1-1,0 1 0,-2-1 1,0-1-1,-15 26 0,-6 3 126,-66 80 0,53-83-25,19-20 40,19-19-130,-1 0 0,0-1 0,1 1 0,-1-1 0,-1 0 0,1-1 0,-1 1 0,-9 4 0,5-4 143,9-3-172,1-1-1,-1 1 1,0-1-1,1 0 1,-1 1-1,0-1 1,1 0-1,-1 0 1,0 1-1,0-1 1,1 0-1,-1 0 1,-1 0-1,1 0 71,22-12 330,-7 3-441,-8 4 54,1 1-1,0 0 1,7-3 0,13-3 103,0 1-1,0 1 1,1 2 0,0 1-1,46-3 1,-54 7-112,-1 0 1,0 1-1,0 1 0,0 1 1,32 7-1,-28-3-116,-16-5 149,0 1 1,-1 0-1,10 3 1,-15-5-107,-1 0 1,0 0 0,0 0 0,0 0-1,1 0 1,-1 0 0,0 0-1,0 1 1,1-1 0,-1 0 0,0 0-1,0 0 1,0 0 0,1 0 0,-1 0-1,0 0 1,0 0 0,0 1-1,0-1 1,1 0 0,-1 0 0,0 0-1,0 0 1,0 1 0,0-1-1,0 0 1,1 0 0,-1 0 0,0 1-1,0-1 1,0 0 0,0 0 0,0 0-1,0 1 1,0-1 0,0 0-1,0 0 1,0 1 0,0-1 0,0 0-1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6:45.358"/>
    </inkml:context>
    <inkml:brush xml:id="br0">
      <inkml:brushProperty name="width" value="0.1" units="cm"/>
      <inkml:brushProperty name="height" value="0.1" units="cm"/>
      <inkml:brushProperty name="color" value="#33CCFF"/>
    </inkml:brush>
  </inkml:definitions>
  <inkml:trace contextRef="#ctx0" brushRef="#br0">1 37 3072,'-1'-8'955,"1"8"-944,0 0 0,0 0 0,0 0-1,1 0 1,-1 0 0,0-1 0,0 1 0,0 0 0,0 0 0,0 0-1,0 0 1,0 0 0,0 0 0,0 0 0,1 0 0,-1 0-1,0-1 1,0 1 0,0 0 0,0 0 0,0 0 0,0 0 0,0 0-1,1 0 1,-1 0 0,0 0 0,0 0 0,0 0 0,0 0 0,0 0-1,0 0 1,1 0 0,-1 0 0,0 0 0,0 0 0,0 0 0,0 0-1,0 0 1,0 0 0,1 1 0,-1-1 0,0 0 0,0 0-1,0 0 1,0 0 0,0 0 0,0 0 0,0 0 0,0 0 0,0 0-1,1 0 1,-1 1 0,0-1 0,0 0 0,4-24 1208,-1 19 392,-2 15-863,7 162 2420,-9-145-2969,0-17-157,1 0 1,0-1-1,0 1 1,1-1-1,0 1 1,1-1 0,0 1-1,3 8 1,-4-14 2,0-1 1,0 0-1,0 0 1,-1 1-1,0 5 1,4 13 193,-4-20-69</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6:45.763"/>
    </inkml:context>
    <inkml:brush xml:id="br0">
      <inkml:brushProperty name="width" value="0.1" units="cm"/>
      <inkml:brushProperty name="height" value="0.1" units="cm"/>
      <inkml:brushProperty name="color" value="#33CCFF"/>
    </inkml:brush>
  </inkml:definitions>
  <inkml:trace contextRef="#ctx0" brushRef="#br0">5 20 4224,'1'-4'842,"-1"3"-813,0 1-1,0-1 1,0 1-1,1-1 1,-1 1-1,0-1 1,0 1-1,0 0 0,0-1 1,0 1-1,0-1 1,0 1-1,0-1 1,0 1-1,0-1 1,0 1-1,0-1 0,-1 1 1,1 0-1,0-1 1,0 1-1,0-1 1,-1 1-1,1 0 1,0-1-1,0 1 0,-1 0 1,1-1-1,0 1 1,-1 0-1,1-1 1,0 1-1,-1 0 1,1 0-1,-1-1 0,1 12-1878</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6:46.234"/>
    </inkml:context>
    <inkml:brush xml:id="br0">
      <inkml:brushProperty name="width" value="0.1" units="cm"/>
      <inkml:brushProperty name="height" value="0.1" units="cm"/>
      <inkml:brushProperty name="color" value="#33CCFF"/>
    </inkml:brush>
  </inkml:definitions>
  <inkml:trace contextRef="#ctx0" brushRef="#br0">0 1 2976,'1'8'4106,"2"-5"-3621,-1 0 0,1 0-1,-1-1 1,7 6-1,-6-6-301,0 1 0,0 0-1,0 0 1,0 0-1,-1 1 1,4 4 0,1 5 54,6 9-125,-2 0 1,0 1-1,-2 0 1,0 0-1,5 27 1,-8-27 84,-4-18-88,0 1 0,-1-1-1,0 0 1,1 11 0,-12-20-3485,3-3 395</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6:46.858"/>
    </inkml:context>
    <inkml:brush xml:id="br0">
      <inkml:brushProperty name="width" value="0.1" units="cm"/>
      <inkml:brushProperty name="height" value="0.1" units="cm"/>
      <inkml:brushProperty name="color" value="#33CCFF"/>
    </inkml:brush>
  </inkml:definitions>
  <inkml:trace contextRef="#ctx0" brushRef="#br0">4 510 2816,'-4'1'979,"7"-5"333,10-12 1332,4-4-1830,11-23 644,-10 15-738,0 0-1,27-29 0,-34 46-646,-1 0 1,20-15-1,-26 24-73,-1-1 1,0 1-1,1 0 0,0 0 0,-1 0 1,1 1-1,0-1 0,0 1 0,0 0 1,0 0-1,0 0 0,0 1 0,0-1 0,0 1 1,4 0-1,6 3 137,-1 0 0,0 0-1,-1 2 1,1-1 0,22 13 0,26 10 701,-50-24-717,1 0 0,0 0 0,0-1 1,0-1-1,0 0 0,1-1 0,-1 0 1,0 0-1,0-1 0,0-1 1,0 0-1,0-1 0,0 0 0,-1-1 1,1-1-1,-1 1 0,0-2 0,0 1 1,-1-2-1,1 1 0,-1-1 1,14-14-1,-12 10-653,1-1-1,-1 0 1,-1-1 0,15-23 0,-8 9-1663,-7 12 20,0-1 0,-2 0-1,9-19 1,0-17 95</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6:53.425"/>
    </inkml:context>
    <inkml:brush xml:id="br0">
      <inkml:brushProperty name="width" value="0.1" units="cm"/>
      <inkml:brushProperty name="height" value="0.1" units="cm"/>
      <inkml:brushProperty name="color" value="#33CCFF"/>
    </inkml:brush>
  </inkml:definitions>
  <inkml:trace contextRef="#ctx0" brushRef="#br0">521 59 1312,'0'0'21,"0"0"0,0 0 0,-1 0 0,1 1 0,0-1 0,0 0 0,-1 0 0,1 0 0,0 0 0,-1 0 0,1 0 0,0 0 0,0 0 0,-1 0 0,1 0 0,0 0 0,-1 0 0,1 0 0,0 0 0,0 0 0,-1 0 0,1 0 0,0 0 0,0 0 0,-1 0 0,1 0 0,0-1 0,0 1 0,-1 0 0,1 0 0,0 0 0,0 0 0,-1-1 0,1 1 0,0 0 0,-6-14 578,5 11-377,0 1 1,0-1 0,0 1 0,0 0-1,0 0 1,0-1 0,-1 1 0,1 0 0,-1 0-1,1 0 1,-1 0 0,0 1 0,0-1 0,0 0-1,0 1 1,0-1 0,0 1 0,-1 0-1,1 0 1,0 0 0,-5-2 0,6 3-192,0 0-1,0 0 1,0 0 0,0 0 0,0 0-1,0 0 1,0 0 0,0 0 0,0 0-1,1 1 1,-1-1 0,-1 1 0,1-1 2,-1 1 0,1-1 1,0 0-1,-1 0 1,1 1-1,0-1 1,0 0-1,-1 0 1,1 0-1,-2-1 1,-4 0 20,0 0 0,0 0-1,0 0 1,0 0 0,0 1 0,0 0 0,0 1 0,1 0 0,-1 0 0,0 0-1,-11 4 1,-2 3 198,0 1-1,-26 15 1,15-7 32,11-7-232,1 2-1,1 0 1,-1 1 0,2 1 0,0 1-1,-18 19 1,26-24-46,1 0 1,0 1-1,1 0 0,0 0 0,0 0 1,1 1-1,1 0 0,0 0 1,0 1-1,1-1 0,-4 25 0,8-32-14,0 0 0,0 0-1,0 0 1,0 0 0,1 0-1,-1 0 1,1 0 0,3 8-1,-3-12 23,-1 0-1,0 0 1,1 0-1,-1 1 1,1-1 0,-1 0-1,1 0 1,0-1-1,0 1 1,-1 0-1,1 0 1,0 0-1,0 0 1,0-1-1,0 1 1,0 0-1,0-1 1,0 1-1,0-1 1,0 1-1,0-1 1,0 1-1,0-1 1,0 0 0,0 0-1,0 1 1,1-1-1,-1 0 1,0 0-1,0 0 1,0 0-1,0 0 1,0 0-1,1-1 1,-1 1-1,0 0 1,0-1-1,0 1 1,0-1-1,0 1 1,0-1-1,1 0 1,7-5 7,0 0 0,-1 0 0,0 0 0,0-1 0,-1-1 0,8-8 0,8-8 56,174-155 291,-175 163-411,-16 12 50,-1 0 1,1 0-1,-1 0 1,0 0-1,-1-1 0,1 0 1,6-9-1,-11 14-7,1-1-1,-1 1 1,0-1 0,0 1 0,0-1 0,1 0-1,-1 1 1,0-1 0,0 1 0,0-1-1,0 0 1,0 1 0,0-1 0,0 1-1,0-1 1,0 1 0,-1-1 0,1 0-1,0 1 1,0-1 0,0 1 0,-1-1 0,1 1-1,0-1 1,0 1 0,-1-1 0,1 1-1,-1-1 1,1 1 0,0-1 0,-1 1-1,1 0 1,-1-1 0,1 1 0,-1 0-1,1-1 1,-1 1 0,1 0 0,-1 0-1,0-1 1,1 1 0,-1 0 0,1 0 0,-2 0-1,-2-2-6,0 1 0,1 0 0,-1 1 0,0-1 0,-5 1 0,9 0 6,-1 0-1,0 0 1,1 0 0,-1 0 0,0 0 0,0 0 0,1 0 0,-1 1-1,0-1 1,1 0 0,-1 0 0,1 1 0,-1-1 0,0 1 0,1-1 0,-1 0-1,1 1 1,-1-1 0,1 1 0,-1-1 0,1 1 0,0 0 0,-1-1 0,1 1-1,-1 0 1,0 1-5,1 0-1,-1 1 0,0-1 0,1 0 0,-1 0 0,1 1 1,0-1-1,0 3 0,0 5-13,1 0 1,4 18-1,7 30 76,10 43-159,-18-87 266,1 0 0,0 0 0,1 0 0,14 23 0,-19-35-112,0 0 0,1 0 0,-1 0 0,1 0-1,0 0 1,-1 0 0,1 0 0,0 0 0,0-1-1,0 1 1,1-1 0,-1 1 0,0-1 0,0 0-1,1 0 1,-1 0 0,1 0 0,3 1 0,2-6-72,-3-2-2633,-4 4 2124,-1 1-1,1-1 0,0 1 0,-1 0 1,1-1-1,-1-2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6:54.357"/>
    </inkml:context>
    <inkml:brush xml:id="br0">
      <inkml:brushProperty name="width" value="0.1" units="cm"/>
      <inkml:brushProperty name="height" value="0.1" units="cm"/>
      <inkml:brushProperty name="color" value="#33CCFF"/>
    </inkml:brush>
  </inkml:definitions>
  <inkml:trace contextRef="#ctx0" brushRef="#br0">70 60 1984,'-7'2'2464,"10"-8"-1056,1-8 437,-4 13-1816,0 1-1,0-1 1,0 0-1,1 1 1,-1-1-1,0 0 1,0 1-1,0-1 1,1 0-1,-1 1 1,0-1-1,1 0 1,-1 1-1,0-1 1,1 1-1,-1-1 1,1 1-1,-1-1 1,1 1-1,-1-1 1,1 1-1,-1-1 1,1 1-1,-1 0 1,1-1-1,0 1 1,-1 0-1,1 0 1,0-1-1,-1 1 1,2 0-1,27-17 967,-18 10-971,-10 7-23,-1 0 1,1 0 0,-1-1-1,1 1 1,-1 0 0,1 0 0,-1 0-1,1 0 1,-1 0 0,1 0-1,-1 0 1,1 0 0,-1 0-1,1 0 1,-1 0 0,1 0-1,-1 0 1,1 0 0,-1 0 0,1 1-1,-1-1 1,0 0 0,1 0-1,-1 1 1,1-1 0,-1 0-1,0 0 1,1 1 0,-1-1 0,1 1-1,8 12 48,-7-6-18,1 0 1,-2 0-1,1 1 0,-1-1 1,1 10-1,-1-5-27,-1 0 56,0 0-1,-1 0 1,0 0 0,0 0-1,-2 0 1,1 0-1,-2-1 1,1 1 0,-2-1-1,-10 21 1,6-16 185,0 0-1,-2 0 1,0-1-1,0 0 1,-2-1-1,-16 16 1,27-29-199,0 0 0,1 0 0,-1 0-1,0 0 1,1 0 0,-1 0 0,0 0 0,0 0 0,0-1 0,0 1-1,0-1 1,0 0 0,0 1 0,-3-1 0,26-22-329,-9 15 255,-1 1 0,1 1-1,0 0 1,0 0 0,0 1-1,0 1 1,26-4 0,-11 4 48,0 2 1,48 3-1,-63-1 61,4 0-20,25 5 0,-27-5-45</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6:55.261"/>
    </inkml:context>
    <inkml:brush xml:id="br0">
      <inkml:brushProperty name="width" value="0.1" units="cm"/>
      <inkml:brushProperty name="height" value="0.1" units="cm"/>
      <inkml:brushProperty name="color" value="#33CCFF"/>
    </inkml:brush>
  </inkml:definitions>
  <inkml:trace contextRef="#ctx0" brushRef="#br0">10 25 1728,'20'-11'10741,"-19"5"-10024,2-2-249,-2 8-371,0 5-94,-1-4 72,-4 0-147,-11-1-6165,-1 4 2109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05:26.208"/>
    </inkml:context>
    <inkml:brush xml:id="br0">
      <inkml:brushProperty name="width" value="0.1" units="cm"/>
      <inkml:brushProperty name="height" value="0.1" units="cm"/>
    </inkml:brush>
  </inkml:definitions>
  <inkml:trace contextRef="#ctx0" brushRef="#br0">0 81 6464,'8'-23'2400,"-3"11"-1856,3-8-160,1 14 64,-1-2-320,2 3-256,-10 2 64,0 0-768,0 9-1440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6:55.981"/>
    </inkml:context>
    <inkml:brush xml:id="br0">
      <inkml:brushProperty name="width" value="0.1" units="cm"/>
      <inkml:brushProperty name="height" value="0.1" units="cm"/>
      <inkml:brushProperty name="color" value="#33CCFF"/>
    </inkml:brush>
  </inkml:definitions>
  <inkml:trace contextRef="#ctx0" brushRef="#br0">1 87 2976,'10'-9'1766,"-8"8"-1636,0 0-1,-1-1 0,1 1 0,-1 0 0,1-1 0,-1 1 0,0-1 0,0 1 1,1-1-1,-1 0 0,0 0 0,1-3 0,0 1 246,0 0-1,0 0 0,0 1 1,0-1-1,5-5 0,8-13 415,-15 22-770,1-1 1,-1 1-1,1 0 1,-1-1-1,1 1 1,0-1 0,-1 1-1,1 0 1,0-1-1,-1 1 1,1 0-1,0 0 1,0 0-1,-1-1 1,1 1 0,0 0-1,-1 0 1,1 0-1,0 0 1,0 0-1,-1 0 1,1 1-1,0-1 1,-1 0-1,1 0 1,0 0 0,0 1-1,-1-1 1,2 1-1,20 9-93,-10-3 202,0 0-1,1-2 1,0 1 0,0-2 0,1 0 0,17 3 0,-6 0-21,-3-2 102,1 0-1,0-1 1,0-1-1,32 0 1,-41-3-368,-1-2 0,1 1-1,-1-1 1,0-1 0,0-1 0,0 0 0,0 0 0,24-13 0,-3-1-950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6:57.818"/>
    </inkml:context>
    <inkml:brush xml:id="br0">
      <inkml:brushProperty name="width" value="0.1" units="cm"/>
      <inkml:brushProperty name="height" value="0.1" units="cm"/>
      <inkml:brushProperty name="color" value="#33CCFF"/>
    </inkml:brush>
  </inkml:definitions>
  <inkml:trace contextRef="#ctx0" brushRef="#br0">547 88 1888,'0'0'175,"-1"-1"0,1 0 0,-1 0 1,1 0-1,-1 1 0,1-1 0,-1 0 0,0 1 0,1-1 1,-1 0-1,0 1 0,0-1 0,1 1 0,-1-1 0,0 1 1,0 0-1,0-1 0,-1 1 0,-9-7 1302,-15-13 550,23 17-1832,-5-5 196,0 0-1,-11-7 0,16 13-362,0 0 1,0 0-1,0 1 0,0-1 0,0 1 0,0 0 1,0 0-1,0 0 0,-1 0 0,1 1 1,0-1-1,-4 1 0,1 0 3,-1 1-1,1-1 1,0 1 0,0 1 0,0-1-1,0 1 1,-10 4 0,0 2 93,-20 13 1,5-2 207,2-2-243,-31 27 1,7-6-173,39-28 58,0 0 1,1 1 0,1 0-1,0 1 1,0 0-1,-9 15 1,16-20 47,1 0-1,0 0 1,1 1-1,0 0 1,0 0-1,1 0 1,0 0 0,0 0-1,1 0 1,0 0-1,0 1 1,1 11-1,0-16-9,0 0 0,0 0 1,0 0-1,1 0 0,-1 0 0,1 0 0,0 0 0,1 0 0,-1-1 0,0 1 0,1 0 0,0-1 0,0 0 0,0 1 0,0-1 0,1 0 0,-1 0 1,1 0-1,6 5 0,0-1-4,1-1 0,-1 1 0,2-2 0,-1 0 0,1 0 1,-1-1-1,1 0 0,1-1 0,-1 0 0,0 0 0,1-2 0,18 2 1,-16-3 51,-1 0 0,1-1-1,-1 0 1,1-1 0,-1-1 0,0 0 0,1-1 0,-2 0 0,1-1 0,19-10 0,-23 9-80,0 0 1,14-14-1,2 0 144,-20 16-98,0 1 0,-1-1-1,1 0 1,-1-1 0,1 1-1,-2-1 1,1 0 0,0 0-1,4-9 1,-2 2-37,-3 8 63,-1 0 1,0 0-1,0-1 0,0 1 1,0-1-1,1-8 0,-3 11-40,0 1 0,0-1 0,0 1-1,0-1 1,-1 1 0,1-1-1,0 1 1,-1-1 0,1 1 0,-1-1-1,1 1 1,-1 0 0,0-1 0,0 1-1,0 0 1,0 0 0,0 0 0,0 0-1,0 0 1,0 0 0,0 0 0,0 0-1,0 0 1,-1 0 0,1 0-1,0 1 1,-2-2 0,-2 0-51,1 0 0,-1 0 1,0 0-1,0 1 0,1-1 1,-1 1-1,0 0 0,0 1 0,0-1 1,-1 1-1,1 0 0,0 0 1,-9 2-1,-11-1 90,20-1-68,0-1 1,1 2 0,-1-1-1,0 1 1,0-1-1,0 1 1,1 0 0,-1 1-1,1-1 1,-9 5 0,6-2 346,7-4-313,0 0 0,0 0 1,0 0-1,0 0 0,0 0 1,0 0-1,0 0 0,0 1 1,0-1-1,0 0 0,0 0 1,0 0-1,0 0 0,0 0 1,0 0-1,0 0 0,0 0 1,0 0-1,0 0 0,0 0 1,0 0-1,0 0 0,0 0 1,0 0-1,0 0 0,0 0 1,0 0-1,0 1 0,12 0 69,2 2 111,27 0-1,-28-3 9,1 1 0,14 3 0,-24-3-208,-1-1-1,1 1 1,-1-1-1,1 0 1,0-1-1,3 0 1,-4 1-6,-1 0-1,1-1 1,0 1 0,0 0 0,-1 1 0,5-1 0,-6 1-4,0-1 1,1 1 0,-1-1-1,0 0 1,0 1 0,0-1-1,1 0 1,-1 0 0,0 0 0,0 0-1,1 0 1,-1 0 0,0-1-1,0 1 1,0 0 0,1-1-1,-1 1 1,0 0 0,0-1 0,0 0-1,2 0 1,-2 0-12,0 0-367,13 1-5071,-6 2 3312</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6:58.329"/>
    </inkml:context>
    <inkml:brush xml:id="br0">
      <inkml:brushProperty name="width" value="0.1" units="cm"/>
      <inkml:brushProperty name="height" value="0.1" units="cm"/>
      <inkml:brushProperty name="color" value="#33CCFF"/>
    </inkml:brush>
  </inkml:definitions>
  <inkml:trace contextRef="#ctx0" brushRef="#br0">0 1 3808,'13'1'5141,"-10"-1"-5031,1 1-1,-1 0 0,1 0 1,-1 1-1,0-1 1,0 1-1,0-1 1,0 1-1,0 0 1,0 0-1,0 0 1,-1 1-1,1-1 0,-1 1 1,0 0-1,1-1 1,-1 1-1,2 4 1,2 5 71,-1-1 1,0 1 0,6 22 0,-4-10-8,-4-15-383,-1 1 1,-1 0-1,1 0 0,-2 0 0,0 14 0,-3-17-2417,3-25-3825</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6:59.128"/>
    </inkml:context>
    <inkml:brush xml:id="br0">
      <inkml:brushProperty name="width" value="0.1" units="cm"/>
      <inkml:brushProperty name="height" value="0.1" units="cm"/>
      <inkml:brushProperty name="color" value="#33CCFF"/>
    </inkml:brush>
  </inkml:definitions>
  <inkml:trace contextRef="#ctx0" brushRef="#br0">0 3 2656,'1'0'331,"1"-1"0,-1 1 0,1-1 1,-1 1-1,1 0 0,-1-1 0,1 1 0,-1 0 1,4 0 873,20 11 1179,34 11-785,4 2-1427,-54-20-141,0 0 1,1-1-1,-1 0 1,15 3-1,-19-5-21,0-1 0,0 1 0,0-1 0,0 0 0,0 0 0,0-1 0,0 0 0,0 0 0,0 0 0,8-3 0,17-10-2004,-18 8 163,1 0-1,15-5 1,-8 7-345</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6:59.802"/>
    </inkml:context>
    <inkml:brush xml:id="br0">
      <inkml:brushProperty name="width" value="0.1" units="cm"/>
      <inkml:brushProperty name="height" value="0.1" units="cm"/>
      <inkml:brushProperty name="color" value="#33CCFF"/>
    </inkml:brush>
  </inkml:definitions>
  <inkml:trace contextRef="#ctx0" brushRef="#br0">0 2 3328,'1'0'1488,"2"0"-1317,-2 0-81,14-1 1413,-12 1-1338,1-1-1,-1 1 1,1 0 0,-1 0 0,1 1 0,-1-1 0,6 2-1,12 3 314,37 5 0,-25-5-212,4-1 158,64-1 1,-76-4-261,-20 1-270,0 0 0,0 0 0,0-1 0,0 0 0,0 0 0,-1 0 0,1 0-1,8-4 1,-13 4 11,0 1-1,1 0 0,-1 0 0,0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7:00.657"/>
    </inkml:context>
    <inkml:brush xml:id="br0">
      <inkml:brushProperty name="width" value="0.1" units="cm"/>
      <inkml:brushProperty name="height" value="0.1" units="cm"/>
      <inkml:brushProperty name="color" value="#33CCFF"/>
    </inkml:brush>
  </inkml:definitions>
  <inkml:trace contextRef="#ctx0" brushRef="#br0">31 4 2496,'-3'5'1159,"5"-5"-1065,-1 0 114,0-1-119,-1 0 0,1 1 0,0-1-1,0 0 1,0 1 0,0-1 0,0 1 0,0-1-1,0 1 1,0 0 0,0 0 0,1-1 0,-1 1-1,0 0 1,0 0 0,0 0 0,2 0 0,1-1 371,-4 1-335,1 0 0,0 0 1,0 0-1,0 0 0,0 0 0,0 0 0,-1 0 1,1 0-1,0 0 0,0 0 0,0 0 1,0 0-1,-1 1 0,1-1 0,0 0 0,0 1 1,0-1-1,-1 0 0,1 1 0,0-1 1,-1 1-1,1-1 0,0 1 0,0 1 1,4 2 332,-3-4-149,-2 1-535,0 0 218,0 1 0,-1-1 0,1 0 0,0 0 0,0 1 0,-1-1 0,1 0 0,0 0 0,-1 0 0,0 0 0,1 0 0,-1 0 0,1 0 0,-1 0 0,0 0 0,0 0 0,0 0 0,1 0 0,-2 1 0,-2 0-250,1 0 1,0-1 0,0 1-1,-1-1 1,-3 2 0,-8 6-476,14-8 748,0 0-1,0 0 1,0 0-1,-1 0 1,1 0 0,0-1-1,0 1 1,-1 0-1,1-1 1,0 1-1,-1-1 1,1 0-1,-1 1 1,1-1-1,0 0 1,-3 0-1,-3-2 2809,9-3-2054,12-3-462,192-26 1682,-42 26-3535,-112 3-3718,-38 5 1728</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7:01.733"/>
    </inkml:context>
    <inkml:brush xml:id="br0">
      <inkml:brushProperty name="width" value="0.1" units="cm"/>
      <inkml:brushProperty name="height" value="0.1" units="cm"/>
      <inkml:brushProperty name="color" value="#33CCFF"/>
    </inkml:brush>
  </inkml:definitions>
  <inkml:trace contextRef="#ctx0" brushRef="#br0">229 78 736,'1'-5'289,"0"0"0,0 0 0,0 0-1,0 0 1,-1 0 0,0 0 0,0-10 0,-1 1 1277,1 13-1493,0 1-1,0-1 1,0 1-1,0-1 1,0 1-1,0-1 1,0 0-1,0 1 1,0-1 0,-1 1-1,1-1 1,0 1-1,0 0 1,-1-1-1,1 1 1,0-1-1,-1 1 1,1-1-1,0 1 1,-1 0-1,1-1 1,-1 1 0,1 0-1,0-1 1,-1 1-1,1 0 1,-1 0-1,1-1 1,-1 1-1,1 0 1,-1 0-1,1 0 1,-1 0-1,1-1 1,-1 1-1,0 0 1,1 0 0,-1 0-1,-1 0-8,0 1 0,1-1-1,-1 0 1,0 0 0,1 1 0,-1-1 0,0 1-1,1-1 1,-1 1 0,-1 1 0,-5 4 135,1 0 0,0 1 1,0 0-1,1 0 1,-7 9-1,3-3-19,-45 61 833,30-40-581,15-19-135,0 0 1,-11 26-1,17-34-270,1 1 0,0 0 1,0 0-1,1 0 0,0 0 0,1 0 0,-1 13 0,2-17-10,0 0 0,1 0 0,-1-1 0,1 1 0,0 0 0,0-1 0,1 1 0,-1 0 0,1-1 0,0 0 0,0 1 0,0-1 0,0 0 0,0 0-1,1 0 1,-1 0 0,1 0 0,0-1 0,0 1 0,0-1 0,5 3 0,-2-1 50,0-1 1,0 0-1,1 0 1,-1 0-1,1-1 1,0 0-1,0-1 1,0 1-1,0-1 0,13 0 1,6-1 41,66-2 127,-82 1-189,0-1 0,0 1 0,-1-2-1,1 1 1,-1-1 0,0-1 0,10-5 0,-5 2 159,23-18 0,-33 21-160,0 1 0,0-1 0,0 0 0,0 0 0,-1 0 1,0 0-1,1-1 0,2-7 0,-4 8-31,-1 0-1,0 0 1,0-1 0,0 1 0,0 0 0,-1-1 0,1 1 0,-1-1 0,-1-5 0,-7-41 216,6 41-238,-1-2 20,-1-1 0,-1 1 0,0-1 0,0 1 0,-1 1 0,-1-1 0,0 1 0,-16-20 0,18 27-36,1-1 0,-1 1 0,0 0 0,0 0 0,0 0 1,-1 1-1,1 0 0,-1 0 0,1 0 0,-1 1 0,0 0 0,0 0 0,-10-2 0,4 3-61,1 0 1,-1 1-1,1 0 0,-1 0 1,1 1-1,-19 5 1,11-2-423,13-2-750,-1 0 0,0-1-1,-11 1 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7:04.711"/>
    </inkml:context>
    <inkml:brush xml:id="br0">
      <inkml:brushProperty name="width" value="0.1" units="cm"/>
      <inkml:brushProperty name="height" value="0.1" units="cm"/>
      <inkml:brushProperty name="color" value="#33CCFF"/>
    </inkml:brush>
  </inkml:definitions>
  <inkml:trace contextRef="#ctx0" brushRef="#br0">220 31 1056,'22'-22'7520,"-22"21"-7473,0 1 0,1 0 0,-1 0 0,0-1 1,0 1-1,0 0 0,0-1 0,0 1 0,0 0 0,-1 0 0,1-1 1,0 1-1,0 0 0,0 0 0,0-1 0,0 1 0,0 0 1,0 0-1,0-1 0,-1 1 0,1 0 0,0 0 0,0 0 1,0-1-1,-1 1 0,1 0 0,0 0 0,0 0 0,0 0 0,-1-1 1,1 1-1,0 0 0,0 0 0,-1 0 0,1 0 0,0 0 1,-1 0-1,-3 0 2,-1 1-1,1-1 1,0 1 0,0 0 0,0 1 0,-1-1-1,1 1 1,1 0 0,-1 0 0,-6 4 0,-15 7 219,19-11-213,0 1 1,1 0-1,0 1 1,-1-1-1,1 1 0,0 0 1,1 1-1,-1-1 1,-4 7-1,-3 5 174,-16 27 0,11-16 66,10-13-286,-1 1 0,2 0 1,0 0-1,1 1 0,0 0 1,1 0-1,-2 23 0,6-34-10,0 0 0,0 0-1,1 0 1,-1 0-1,1 0 1,0 0 0,4 8-1,0 8 24,-3-15 11,-1 0 1,1-1-1,0 0 0,0 1 1,1-1-1,-1 0 1,1 0-1,6 8 0,-6-11 0,-1 1-1,0-1 1,0 1 0,1-1-1,-1 0 1,1 0-1,0 0 1,-1 0-1,1-1 1,0 1-1,0-1 1,0 0 0,0 0-1,1 0 1,5 1-1,-3-1 44,-1-1-1,0 0 0,0 0 0,1-1 1,-1 1-1,0-1 0,0 0 0,0-1 1,0 1-1,0-1 0,0 0 0,0 0 1,-1-1-1,1 1 0,-1-1 0,1 0 1,7-7-1,-5 3-57,1 0 0,-1 0-1,0 0 1,0-1 0,-1 0 0,0 0 0,0-1-1,6-12 1,-6 5-1,1 1 0,-2-1 0,0 0 0,4-22 0,-8 23-60,0 1 1,0-1-1,-2-20 0,-1-1 60,2-10 175,0 45-198,0 1 1,0-1 0,0 1 0,0-1 0,0 1 0,0-1 0,0 1 0,-1-1 0,1 1 0,0-1 0,0 1 0,-1 0 0,1-1 0,0 1-1,0-1 1,-1 1 0,1 0 0,-1-1 0,1 1 0,0 0 0,-1-1 0,1 1 0,-1 0 0,1 0 0,-1-1 0,1 1 0,0 0 0,-1 0-1,1 0 1,-1 0 0,1-1 0,-1 1 0,1 0 0,-1 0 0,0 0 0,1 0 0,-1 0 0,1 0 0,-1 0 0,0 1 0,0-1-34,0 0 1,0 0-1,0 0 1,0 1-1,0-1 1,0 1-1,-1-1 1,1 0-1,0 1 1,0 0 0,1-1-1,-1 1 1,0-1-1,0 1 1,0 0-1,0 0 1,0 0-1,0 1 1,-3 4 29,1 1 0,0-1-1,0 1 1,1 0 0,0 0 0,0 0 0,0 0 0,1 0 0,0 0-1,1 0 1,-1 1 0,2-1 0,1 14 0,3 4 8,1-1 0,2 0 1,15 34-1,-17-45 45,1 0-1,0-1 1,1 0 0,1-1-1,-1 1 1,2-2 0,16 16 0,-21-22 60,-1-1 0,0-1 0,1 1 0,0 0 0,7 1 0,-11-3 306,0 2 532</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7:06.128"/>
    </inkml:context>
    <inkml:brush xml:id="br0">
      <inkml:brushProperty name="width" value="0.1" units="cm"/>
      <inkml:brushProperty name="height" value="0.1" units="cm"/>
      <inkml:brushProperty name="color" value="#33CCFF"/>
    </inkml:brush>
  </inkml:definitions>
  <inkml:trace contextRef="#ctx0" brushRef="#br0">0 17 1728,'8'-8'8752,"-6"8"-8624,15-4 149,-12 3-94,1 0 0,0 0 0,10 1 0,6-1-147,-19 1-40,-1 0-1,1 0 1,-1 0-1,1 0 1,-1 0 0,1 0-1,-1 0 1,1 1-1,3 1 1,-5-2 2,0 0 0,0 1-1,0-1 1,0 1 0,0 0 0,0-1 0,0 1 0,0 0-1,0-1 1,-1 1 0,1 0 0,0 0 0,0 0 0,-1 0-1,1 0 1,-1 0 0,1 0 0,-1 0 0,1 0 0,-1 0-1,1 0 1,-1 0 0,0 1 0,1 1 15,0 0 1,-1 0-1,0 0 0,1 0 0,-1 0 1,0 1-1,-1-1 0,1 0 1,-1 0-1,0 3 0,-1 6 28,1-8-26,0 1 0,0-1 1,0 0-1,-1 0 0,1 0 1,-1 0-1,0 0 0,0 0 1,-3 3-1,-3 7 2,6-11 16,1 0 0,-1-1 0,0 1 0,0-1 0,0 1 0,0-1 0,-1 0 0,1 0 0,-1 0 0,-2 2 0,2-3 16,1 0 1,-1 1 0,1-1-1,-1 0 1,1 1-1,-4 3 1,6-4-93,-13 6 6,4-5-120,4-1 50,6 0 221,-8 7 202,5-4 176,6-7-398,-4 2 34,18-3 213,7-3-224,0 0 1,1 2-1,48-5 0,-64 9-339,-1-1 0,1 0 0,0-1 0,-1 0 0,16-7 0,-15 6-1322,0-2-1,-1 1 1,0-1 0,0 0 0,9-10 0,-5 1-557</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7:06.745"/>
    </inkml:context>
    <inkml:brush xml:id="br0">
      <inkml:brushProperty name="width" value="0.1" units="cm"/>
      <inkml:brushProperty name="height" value="0.1" units="cm"/>
      <inkml:brushProperty name="color" value="#33CCFF"/>
    </inkml:brush>
  </inkml:definitions>
  <inkml:trace contextRef="#ctx0" brushRef="#br0">6 1 4064,'-5'1'1150,"6"1"-324,0-2-677,0 1-1,0 0 0,-1-1 1,1 1-1,-1 0 0,1-1 1,-1 1-1,1 0 0,-1 0 0,1 0 1,-1-1-1,1 1 0,-1 0 1,0 0-1,0 0 0,1 0 1,-1 0-1,0 1 0,2 31 4911,-1-39-4342,-1 1-252,-2 4-146,1 2-311,1-1 1,-1 0-1,1 1 0,0-1 1,-1 1-1,1-1 1,0 0-1,-1 1 0,1-1 1,0 1-1,0-1 1,-1 1-1,1-1 0,0 1 1,0-1-1,0 1 1,-1-1-1,1 1 0,0-1 1,0 2-1,0-1 6,0 12 149,0-13-144,0 0 0,0 1 1,0-1-1,0 0 0,0 1 0,0-1 0,0 0 0,0 1 0,0-1 0,-1 1 1,1-1-1,0 0 0,0 1 0,0-1 0,0 0 0,-1 0 0,1 1 0,0-1 1,0 0-1,0 1 0,-1-1 0,1 0 0,0 0 0,-1 1 0,1-1 0,-1 0 27,0 0 323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05:28.112"/>
    </inkml:context>
    <inkml:brush xml:id="br0">
      <inkml:brushProperty name="width" value="0.1" units="cm"/>
      <inkml:brushProperty name="height" value="0.1" units="cm"/>
    </inkml:brush>
  </inkml:definitions>
  <inkml:trace contextRef="#ctx0" brushRef="#br0">3 63 1152,'6'0'4072,"-6"0"-3970,1 1-1,-1-1 1,0 0 0,0 1-1,0-1 1,0 1 0,1-1-1,-1 0 1,0 1 0,0-1-1,0 0 1,0 1 0,0-1-1,0 1 1,0-1 0,0 0-1,0 1 1,0-1 0,0 0-1,0 1 1,0-1 0,0 1 0,-1-1-1,1 0 1,0 1 0,0-1-1,0 0 1,0 1 0,-1-1-1,1 0 1,0 1 0,0-1-1,-1 0 1,1 0 0,0 1-1,-1-1 1,1 0 0,-3 1-92,2-1 38,-2 0 1006,7-1-700,6-2-390,1-1-1,-1 0 0,12-7 0,19-8-130,-22 12 78,-7 1 84,1 2 0,-1-1 1,1 2-1,0 0 0,1 0 0,23-1 0,-31 4-19,1 1-1,-1-1 1,1 1 0,-1 0 0,0 0-1,1 1 1,-1 0 0,6 3 0,-9-4 22,1 1 0,-1 0 0,0 0 0,0 0 0,0 1 0,0-1 0,-1 1 0,1-1-1,0 1 1,-1 0 0,0 0 0,0 0 0,0 0 0,0 1 0,1 3 0,-2-5 9,0 1 0,-1-1-1,1 1 1,-1 0 0,0-1 0,0 1-1,0 0 1,0-1 0,-1 1-1,1-1 1,-1 1 0,1 0 0,-1-1-1,0 1 1,0-1 0,0 0-1,-2 4 1,-3 5 44,-1 0 0,-9 11-1,14-20-29,-12 16-47,8-12 40,1 0 1,0 1-1,-4 7 1,4-6 6,-1 0 1,0 0-1,0 0 1,-1-1-1,-8 8 1,-18 19 3,24-19-80,8-12 75,0-1-1,-1 1 1,1-1-1,-1 1 1,0-1 0,0 0-1,-3 4 1,2-3-42,0 0 0,0 0 0,1 1 0,-1-1 0,1 1 0,0-1 1,0 1-1,0 0 0,-2 7 0,2-5 10,0-1 1,0 1-1,0 0 1,-1-1-1,0 1 1,-7 8-1,5-5-3,4-8 74,-12 5 687,13-7-757,0 0 0,1-1 0,-1 1-1,0 0 1,1-1 0,-1 1-1,1 0 1,-1 0 0,1 0 0,0 0-1,-1-1 1,1 1 0,0 0-1,0 0 1,0 0 0,1-1 0,20-14-60,-11 8 195,2-2-85,1 2 1,0 0-1,0 0 1,1 1-1,0 1 0,0 0 1,1 1-1,0 1 1,19-3-1,-15 5 40,0 1-1,30 2 0,-29 0-534,39-4 0,-59 3 99,0 0 178,0 0 0,-1 0 0,1 0 1,0 0-1,-1 0 0,1 0 0,0 0 0,-1 0 0,1-1 0,-1 1 1,1 0-1,0 0 0,-1-1 0,1 1 0,-1 0 0,1-1 0,-1 1 1,1 0-1,-1-1 0,1 1 0,-1-1 0,1 1 0,-1-1 0,0 1 0,1-1 1,-1 1-1,1-1 0,-3-9-2765</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7:08.370"/>
    </inkml:context>
    <inkml:brush xml:id="br0">
      <inkml:brushProperty name="width" value="0.1" units="cm"/>
      <inkml:brushProperty name="height" value="0.1" units="cm"/>
      <inkml:brushProperty name="color" value="#33CCFF"/>
    </inkml:brush>
  </inkml:definitions>
  <inkml:trace contextRef="#ctx0" brushRef="#br0">490 56 1728,'-3'1'505,"4"0"-112,0-2-7,-5-4 1119,-14-10 3988,4 0-4511,12 14-931,1-1 0,0 0 0,-1 1 0,0-1-1,1 1 1,-1-1 0,0 1 0,0 0-1,1 0 1,-1 0 0,0 0 0,0 0 0,-1 0-1,1 0 1,0 1 0,-2-1 0,-3 0 8,1 0 0,-1 1 0,0 0 0,1 0 0,-1 1 0,1 0 0,-12 3 1,-45 17-51,26-7 42,9-5-99,7-4 86,2 2 0,-1 1 0,1 0 1,0 1-1,-27 18 0,45-26-25,-10 6 86,0 2-1,1-1 1,0 1-1,-12 15 1,20-21-92,0-1 1,0 1 0,0-1 0,1 1 0,-1 0 0,1 0 0,0 0 0,0 0 0,0 0 0,0 0 0,0 0 0,1 0 0,-1 0 0,1 1 0,0-1 0,0 0 0,0 0 0,0 0 0,1 0 0,-1 0-1,1 1 1,0-1 0,0 0 0,2 4 0,1 1 7,0-1 0,1 1 0,0-1 0,0-1-1,1 1 1,0-1 0,10 8 0,48 34 149,-40-33-64,38 20 1,-53-31-75,0 0 0,0-1 0,0 0 1,1 0-1,-1-1 0,1 0 0,19 0 1,-9-1 64,-14 0-67,-1-1 1,1 0 0,-1 0-1,1 0 1,-1-1 0,1 0-1,-1 0 1,1 0 0,-1-1 0,6-2-1,12-7 223,-18 9-214,0 0 0,0 0 0,0 0 0,0-1 0,-1 1 0,0-1 0,1 0 0,-1-1 0,0 1 0,0-1 0,-1 0 0,1 0 0,-1 0 0,5-8 0,-5 8-3,-1 0 1,0 0 0,-1 0-1,1-1 1,-1 1 0,0 0-1,0-1 1,0 1 0,0 0-1,-1-1 1,0 1 0,0-1-1,0 1 1,0-1 0,-2-6-1,1 7-49,1-2 12,-1 0 1,-1 0 0,1 0-1,-1 1 1,0-1-1,-1 0 1,1 1 0,-1-1-1,0 1 1,0 0 0,-5-6-1,6 9-5,-1-1-10,1 1 0,-1-1 0,0 1 0,1-1 0,-1 1 0,-1 0 0,1 0 0,0 0 0,0 0 0,-1 1 0,1-1 0,-5 0 0,5 1 1,0 1 0,0-1 0,0 1 0,1-1 1,-1 1-1,0 0 0,0 1 0,0-1 0,1 0 1,-1 1-1,0-1 0,0 1 0,1 0 0,-1 0 1,0 0-1,1 0 0,-1 1 0,1-1 0,-3 2 1,-6 2 121,10-5-100,0 0 1,0 0 0,0 1-1,0-1 1,0 0 0,1 1-1,-1-1 1,0 1 0,0-1-1,0 1 1,0-1 0,1 1-1,-1 0 1,0-1 0,0 2 0,-20 16-13,22-17 32,0-1 0,0 1 0,-1-1 0,1 1 1,0-1-1,0 1 0,0 0 0,-1-1 0,1 1 0,0 0 0,-1-1 1,2 3-1,1 0 168,-1-1-172,0-1-1,0 1 1,0-1 0,0 0-1,0 1 1,0-1 0,1 0 0,-1 0-1,0 0 1,1-1 0,-1 1-1,1-1 1,-1 1 0,0-1-1,1 0 1,-1 0 0,1 0 0,-1 0-1,5-1 1,5-1 174,-1-1 0,0 0 0,13-6 0,4 0-20,7-3-134,-34 12-33,0-1-1,1 1 0,-1 0 0,0-1 0,0 1 0,0-1 0,0 1 0,0-1 0,0 1 0,0-1 0,0 0 0,0 0 0,0 1 0,0-1 0,0 0 0,0 0 0,1-2 0,-1 1 60,-1 1-335,1 1 1,-1-1 0,0 0-1,1 0 1,-1 0 0,0 1-1,0-1 1,0 0-1,1 0 1,-1 0 0,0 0-1,0 1 1,0-1 0,-1 0-1,1 0 1,0 0-1,0 0 1,-1 0 0,-3-13-4952</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7:08.943"/>
    </inkml:context>
    <inkml:brush xml:id="br0">
      <inkml:brushProperty name="width" value="0.1" units="cm"/>
      <inkml:brushProperty name="height" value="0.1" units="cm"/>
      <inkml:brushProperty name="color" value="#33CCFF"/>
    </inkml:brush>
  </inkml:definitions>
  <inkml:trace contextRef="#ctx0" brushRef="#br0">69 3 3808,'5'-3'3472,"-5"4"-3354,0-1 1,0 0-1,1 0 1,-1 1-1,0-1 1,0 0-1,0 1 1,0-1-1,0 0 1,0 1-1,0-1 1,0 0-1,0 0 1,0 1-1,-1-1 1,1 2 592,-1-2-593,-36 69 1791,33-60-1616,1 0-1,-6 18 0,3-4 10,5-21-294,-2 4-22,1 1 1,0 0-1,0 0 0,1 0 1,0 0-1,0 0 0,1 11 1,5-17-2204,-5-1 2101,1 0-1,-1 0 1,0 0-1,0 0 0,1 0 1,-1 0-1,1-1-233,9-2-2267,2-4 356,1-1-422</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7:09.629"/>
    </inkml:context>
    <inkml:brush xml:id="br0">
      <inkml:brushProperty name="width" value="0.1" units="cm"/>
      <inkml:brushProperty name="height" value="0.1" units="cm"/>
      <inkml:brushProperty name="color" value="#33CCFF"/>
    </inkml:brush>
  </inkml:definitions>
  <inkml:trace contextRef="#ctx0" brushRef="#br0">0 1 3648,'62'-1'6150,"70"3"-3575,-48 14-2474,-58-10-63,-24-6-150,-4 10-4275,2-9 4124,-1 1 0,1-1 1,-1 0-1,0 0 0,1 0 1,-1 0-1,0 0 0,0 0 0,0 0 1,0 0-1,0 0 0,0 0 0,0-1 1,0 1-1,0 0 0,-2 0 1,-6 3-1717</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7:10.218"/>
    </inkml:context>
    <inkml:brush xml:id="br0">
      <inkml:brushProperty name="width" value="0.1" units="cm"/>
      <inkml:brushProperty name="height" value="0.1" units="cm"/>
      <inkml:brushProperty name="color" value="#33CCFF"/>
    </inkml:brush>
  </inkml:definitions>
  <inkml:trace contextRef="#ctx0" brushRef="#br0">12 29 1312,'-12'-4'7525,"24"3"-7107,-1 0 0,0-1 1,20-5-1,-19 3-208,-1 2-1,0 0 1,23-2 0,2 4-248,-17-1-148,1 1-1,33 4 1,-51-4-313,2 1 1047</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7:11.355"/>
    </inkml:context>
    <inkml:brush xml:id="br0">
      <inkml:brushProperty name="width" value="0.1" units="cm"/>
      <inkml:brushProperty name="height" value="0.1" units="cm"/>
      <inkml:brushProperty name="color" value="#33CCFF"/>
    </inkml:brush>
  </inkml:definitions>
  <inkml:trace contextRef="#ctx0" brushRef="#br0">351 6 3808,'-1'-2'128,"1"2"-96,-1 0 1,1 0-1,0 0 0,0-1 1,0 1-1,0 0 0,0 0 1,0-1-1,-1 1 1,1 0-1,0 0 0,0 0 1,0 0-1,0-1 0,-1 1 1,1 0-1,0 0 0,0 0 1,0 0-1,-1 0 1,1 0-1,0 0 0,0 0 1,-1-1-1,1 1 0,0 0 1,0 0-1,-1 0 0,1 0 1,0 0-1,0 0 0,-1 0 1,1 0-1,0 0 1,0 1-1,-1-1 0,1 0 1,0 0-1,0 0 0,0 0 1,-1 0-1,1 0 0,0 0 1,0 1-1,0-1 0,-1 0 1,1 0-1,0 0 1,0 0-1,-2 4 1299,-1-4-1007,0 1 0,0-1 0,-1 1 1,1 0-1,0 0 0,0 1 0,0-1 0,0 0 0,1 1 0,-1 0 0,0 0 0,1 0 0,-1 0 0,1 0 1,-3 3-1,-6 7-206,-15 21-1,25-32 9,-5 7-55,2 0-1,-1 1 1,1-1 0,0 1 0,1-1 0,-4 14 0,-8 56 89,13-64-138,1 1 1,0 0 0,2 25 0,0-30-3,0-1 0,1 0 0,1 0 0,-1 0 0,2 0-1,-1-1 1,6 10 0,-6-13 11,0 0 0,1-1-1,-1 1 1,1-1 0,0 0 0,1 0-1,-1 0 1,1-1 0,-1 0 0,1 0-1,5 3 1,2 0 61,1 0 0,-1-2-1,22 7 1,-21-9-31,0 1 0,0-2-1,0 0 1,0-1 0,17-1-1,65-13 307,-82 12-325,-1-1-1,1 0 1,-1-1 0,0 0-1,0-1 1,0 0 0,-1-1-1,0-1 1,0 0 0,0 0-1,-1-1 1,0 0 0,-1 0-1,0-1 1,15-19 0,-18 20 4,0 0 0,-1-1 0,0 0 0,0 0 0,-1 0 0,-1 0 0,1 0 0,-1-1 0,-1 0 0,2-10 0,-4 15-35,1-1-1,-1 1 0,0-1 1,-1 1-1,1-1 1,-1 1-1,0-1 0,-1 1 1,1 0-1,-1-1 1,0 1-1,0 0 0,-1 0 1,1 0-1,-1 0 1,0 1-1,0-1 0,-1 1 1,-6-7-1,0 3-15,0 0-1,0 0 1,-1 1-1,0 1 0,0-1 1,-1 2-1,-17-7 1,-1 2-80,-59-11 1,45 15-126,-1 2 0,-89 3 1,29 10-1176,79-5-885,1 1 1,-1 1-1,-46 18 0,32-7-530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7:12.861"/>
    </inkml:context>
    <inkml:brush xml:id="br0">
      <inkml:brushProperty name="width" value="0.1" units="cm"/>
      <inkml:brushProperty name="height" value="0.1" units="cm"/>
      <inkml:brushProperty name="color" value="#33CCFF"/>
    </inkml:brush>
  </inkml:definitions>
  <inkml:trace contextRef="#ctx0" brushRef="#br0">380 27 1568,'0'-4'4752,"0"4"-4712,0-1 0,1 1 0,-1 0 1,0 0-1,0 0 0,1 0 0,-1 0 0,0 0 0,0 0 1,1 0-1,-1 0 0,0 0 0,0-1 0,0 1 1,1 0-1,-1 0 0,0 0 0,0 0 0,0-1 0,0 1 1,1 0-1,-1 0 0,0-1 0,0 1 0,0 0 0,0 0 1,0-1-1,0 1 0,0 0 0,1 0 0,-1-1 1,0 1-1,0 0 0,0 0 0,0-1 0,0 1 0,0 0 1,0 0-1,0-1 0,-1 1 0,-9-4 1117,1 1-969,4 2-39,0 0 1,0 1-1,0 0 0,0 0 1,0 0-1,0 0 1,0 1-1,-9 1 0,0 0-37,-9 2 288,-40 13 0,10-3 341,36-8-620,1 0 0,-32 16 0,40-18-121,2-1 4,0 1 1,0-1 0,0 1 0,0 0 0,1 1-1,-1-1 1,1 1 0,-7 9 0,11-12 2,0-1 1,-1 1 0,1 0 0,0 1-1,0-1 1,0 0 0,0 0-1,1 0 1,-1 1 0,0-1 0,1 0-1,0 1 1,-1-1 0,1 0-1,0 1 1,0-1 0,1 0-1,-1 1 1,0-1 0,1 0 0,-1 1-1,1-1 1,0 0 0,0 0-1,0 0 1,0 0 0,0 1 0,2 1-1,0 0 45,0 0-1,1 0 1,0 0-1,-1-1 1,1 1-1,1-1 1,-1 0-1,0 0 1,1 0-1,0-1 1,0 1-1,-1-1 1,1 0 0,0-1-1,7 2 1,-3-1-6,0-1 1,0 0-1,0 0 0,0-1 1,0 0-1,0 0 1,0-1-1,11-3 1,23-8 150,59-25 1,-95 34-172,0 0 1,0 0 0,0-1 0,-1 0 0,1 0 0,-1-1 0,0 1 0,-1-1 0,1-1 0,-1 1-1,0-1 1,0 0 0,-1 0 0,0 0 0,0-1 0,0 1 0,-1-1 0,0 0 0,0 0 0,0 0-1,-1-1 1,2-13 0,-4 18-34,0 1 0,0-1 0,0 0 0,-1 0 0,1 1 0,-1-1 1,0 1-1,0-1 0,0 1 0,0-1 0,0 1 0,-3-4 0,4 4-19,-1 1 0,1 0 0,-1 0 0,1 0 0,-1 0 0,0 0 0,0 0 0,1 1 1,-1-1-1,0 0 0,0 0 0,0 0 0,0 1 0,0-1 0,0 0 0,0 1 0,0-1 0,0 1 0,0 0 1,-1-1-1,1 1 0,0 0 0,0-1 0,0 1 0,-1 0 0,1 0 0,-1 0 0,0 1-5,1 0 0,0 0-1,-1 0 1,1 0 0,0 0 0,0 0-1,0 0 1,0 0 0,0 0 0,0 1-1,-2 1 1,-3 6-74,3-5 86,0 0-1,1 1 0,-1-1 1,1 1-1,0-1 1,0 1-1,0 0 1,1 0-1,-1 6 0,0-3 57,1 0-1,0 0 0,0 0 0,1 0 0,1 10 1,2-5 98,0 1 0,1 0 1,1-1-1,0 0 0,0 0 1,2-1-1,7 13 0,-13-23-97,8-2-573,8 0-5394,-10 0 3737</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7:13.676"/>
    </inkml:context>
    <inkml:brush xml:id="br0">
      <inkml:brushProperty name="width" value="0.1" units="cm"/>
      <inkml:brushProperty name="height" value="0.1" units="cm"/>
      <inkml:brushProperty name="color" value="#33CCFF"/>
    </inkml:brush>
  </inkml:definitions>
  <inkml:trace contextRef="#ctx0" brushRef="#br0">31 47 3072,'0'-1'228,"1"-1"0,-1 1-1,0 0 1,1 0 0,-1 0 0,1 0 0,-1-1-1,1 1 1,-1 0 0,1 0 0,0 0 0,-1 0 0,1 0-1,0 1 1,0-1 0,0 0 0,0 0 0,0 0-1,0 1 1,0-1 0,0 0 0,0 1 0,1-1 0,3-1-43,-1 0 0,1 0 1,-1 1-1,8-2 0,13-2 283,-16 2-372,0 1 0,0 1 1,0-1-1,-1 2 0,1-1 0,0 1 0,12 1 1,-19 0-98,0-1 0,0 1 0,0 0 1,-1-1-1,1 1 0,0 0 0,0 0 1,-1 0-1,1 0 0,-1 0 0,1 0 0,-1 1 1,1-1-1,-1 0 0,0 1 0,0-1 1,0 1-1,1-1 0,-1 1 0,-1 0 1,1-1-1,0 1 0,0 0 0,-1 0 0,1 0 1,-1 0-1,1-1 0,-1 1 0,0 0 1,0 3-1,0 2 35,0-1-1,0 1 1,-1-1-1,0 1 1,0-1 0,-1 1-1,-4 10 1,-8 13 222,-2-1-1,-1-1 1,-35 45-1,27-40-50,18-24-71,-1 0 0,-13 12 1,-3 3 347,21-22-409,1 0 0,-1 0 0,1 0 0,-1-1 0,0 1 0,-3 1 0,3-2-3,1 0 202,2-1-262,0-1-1,0 1 1,0-1 0,0 1-1,0 0 1,0-1-1,0 1 1,0-1 0,0 1-1,0-1 1,0 1-1,0 0 1,0-1 0,0 1-1,0-1 1,1 1-1,-1 0 1,0-1 0,1 0-1,4-4 40,0 0 0,0 0 0,1 0 0,0 1 0,0-1 0,0 2 0,0-1 0,1 0 0,-1 1 0,1 1 0,11-4-1,-8 3-72,0 1-1,1 1 0,-1-1 1,0 2-1,1-1 0,-1 2 0,19 2 1,19 6-121,-33-5-50,0-1 1,1 0-1,-1-2 1,1 1-1,18-2 1,-32-1-174,0 1 0,0-1 0,0 1 0,-1-1 0,1 0 0,0 0 0,0 0 0,0 0 0,-1 0 0,1 0 0,0 0 0,-1 0 0,1-1 0,-1 1 0,0-1 0,1 1 0,-1-1 0,0 1 0,0-1 0,0 0 0,0 0 0,0 1 0,0-1 0,-1 0 0,1 0 0,0-3 0,4-22-1632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7:14.283"/>
    </inkml:context>
    <inkml:brush xml:id="br0">
      <inkml:brushProperty name="width" value="0.1" units="cm"/>
      <inkml:brushProperty name="height" value="0.1" units="cm"/>
      <inkml:brushProperty name="color" value="#33CCFF"/>
    </inkml:brush>
  </inkml:definitions>
  <inkml:trace contextRef="#ctx0" brushRef="#br0">10 20 3392,'0'0'105,"0"0"0,-1 0 0,1 1 0,0-1 0,-1 0 0,1 0 1,0 1-1,-1-1 0,1 0 0,0 1 0,0-1 0,-1 1 0,1-1 0,0 0 0,0 1 0,0-1 0,0 1 1,-1-1-1,1 0 0,0 1 0,0-1 0,0 1 0,0-1 0,0 1 0,0-1 0,0 1 0,0 0 0,0 18 3498,-2-9-46,2-10-3534,0 0 0,-1 0 0,1 0 0,0 0 0,0 0 0,0 0 0,0 0 0,0 0 0,0 0 0,0 0 0,0 0 0,0 0 0,0 0 0,0 0 0,0 0 0,-1 0 0,1 0 0,0 0 0,0 0 0,0 0 0,0 0 0,0 0 0,0 0 0,0 0 0,0 0 0,0 0 0,0 0 0,0 0 0,0 0 0,0-1 0,0 1 0,0 0 0,0 0 0,0 0 0,0 0 0,0 0 0,0 0 0,0 0 0,-1 0 0,1 0 0,0 0 0,0 0 0,0 0 0,0-1 0,1 1 0,-1 0 0,0 0 0,0 0 0,0 0 0,0 0 0,0 0 0,0 0 0,0 0 0,0 0 0,0 0 0,0 0 0,0 0 0,0 0 0,0-1 0,0 1 0,0 0 0,0 0 0,0 0 0,0 0 0,0 0 0,0 0 0,0 0 0,1 0 0,-1 0 0,4-13 896,-3 10-747,-1 0 0,1 0-1,0 0 1,1 0-1,-1 0 1,0 0-1,1 0 1,1-2-1,-2 5-232,-1 1 0,0 0-1,0-1 1,1 1 0,-1-1-1,0 1 1,1-1 0,-1 1-1,1 0 1,-1-1 0,1 0-1,-1 1 1,1-1 0,-1 1-1,1-1 1,-1 0 0,1 1-1,-1-1 1,1 0 0,0 1-1,-1-1 1,1 0 0,0 0 0,-1 0-1,2 0 1,23-18-10051,-13 11 6811</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7:15.701"/>
    </inkml:context>
    <inkml:brush xml:id="br0">
      <inkml:brushProperty name="width" value="0.1" units="cm"/>
      <inkml:brushProperty name="height" value="0.1" units="cm"/>
      <inkml:brushProperty name="color" value="#33CCFF"/>
    </inkml:brush>
  </inkml:definitions>
  <inkml:trace contextRef="#ctx0" brushRef="#br0">616 96 2496,'-6'8'1511,"6"-8"-1494,0 0 0,0 0 1,0 0-1,0 0 0,0 0 1,0 0-1,0 0 1,0 0-1,0 0 0,0 0 1,0 0-1,0 0 0,0 0 1,0 0-1,0 0 0,0 0 1,-1 0-1,1 0 0,0 0 1,0 0-1,0 0 0,0 0 1,-2-4 435,-2-2 885,-1-1 1,-11-10-1,-15-3 497,24 15-1632,0 0-1,0 1 1,0 0-1,-1 0 1,1 0 0,-1 1-1,0 0 1,-9-1 0,-5-1 301,-40-3 0,50 8-474,1 0 0,-1 0 1,0 1-1,1 1 0,-1 0 0,1 0 1,-1 1-1,1 1 0,0-1 0,0 2 0,-16 9 1,14-6-20,0 0 1,0 2 0,0-1 0,1 2 0,1-1 0,0 2 0,0 0-1,-9 14 1,-1 5 53,1 2 0,2 0 0,1 1 0,-23 68 1,38-94-38,1 0 1,0 0-1,0 0 1,1 0-1,0 0 1,1 0 0,-1 1-1,1-1 1,1 0-1,0-1 1,0 1-1,0 0 1,6 10 0,-4-10-5,0-1 0,1 0 0,0 0 1,0 0-1,1-1 0,0 0 1,0 0-1,13 10 0,-13-12 18,0-1 1,0 1-1,1-1 0,0 0 0,-1-1 1,1 0-1,0 0 0,0 0 1,0-1-1,0 0 0,0 0 0,0-1 1,11 0-1,10-2 15,0-2 0,30-7 0,-40 7 28,-4 1-69,85-20 88,-84 19-45,0-1-1,0-1 0,-1 0 0,18-11 0,-27 13-20,0 1 0,0-1 0,-1 1 0,1-1 0,-1-1 0,0 1 1,5-7-1,-8 9-20,0 1 0,0-1 0,0 0 0,0 1 0,0-1 0,-1 0 0,1 0 0,0 0 1,-1 0-1,1 0 0,-1 0 0,0 0 0,0 0 0,0 0 0,0 0 0,0 0 0,0 0 0,0 0 1,-1 1-1,1-1 0,-1 0 0,1 0 0,-1 0 0,-1-3 0,1 4-38,-1-1 0,0 0-1,1 0 1,-1 1 0,0-1-1,0 1 1,0-1 0,0 1-1,0 0 1,0 0 0,0 0-1,0 0 1,-3-1 0,-1 1-24,0-1 1,0 0-1,-12 0 0,1 2-22,-1 0-1,-26 5 1,-6 0 10,42-5 60,-1 1 1,1 0-1,0 1 1,0 0-1,0 0 1,-14 6 0,5-1 181,14-7-157,0 1 1,1 0 0,-1 0-1,1 0 1,-1 0 0,1 0-1,-1 0 1,-3 4 0,24 4 210,-9-6-125,0 0 1,0 0-1,0-1 1,1 0-1,-1-1 0,1 0 1,-1 0-1,12-1 1,16 2 205,-13-2-178,-1 0 0,30-4 0,-24 1 36,-2 1-115,20-2-1536,-46 4 1314,0-1-1,1 1 1,-1-1 0,0 1-1,1-1 1,-1 0 0,0 1 0,0-1-1,0 0 1,0 0 0,0 0 0,2-1-1,-2 1-107,0 0-1,0 0 0,0 0 0,0 0 1,0 0-1,0 0 0,0 0 0,0 1 1,1-1-1,-1 1 0,0-1 0,3 0 1,-2 0-711,1 1 0,0-1 0,-1 0 1,1 0-1,-1 0 0,4-2 1</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7:16.366"/>
    </inkml:context>
    <inkml:brush xml:id="br0">
      <inkml:brushProperty name="width" value="0.1" units="cm"/>
      <inkml:brushProperty name="height" value="0.1" units="cm"/>
      <inkml:brushProperty name="color" value="#33CCFF"/>
    </inkml:brush>
  </inkml:definitions>
  <inkml:trace contextRef="#ctx0" brushRef="#br0">3 59 4320,'-2'-8'3398,"7"4"-2524,2 0-602,6-5 255,0 1 0,18-8 0,-26 14-523,1 1 1,-1-1 0,0 1-1,0 0 1,0 0 0,1 0-1,-1 1 1,0 0-1,1 0 1,6 1 0,-10-1-17,0 1 1,-1 0 0,1 0 0,-1-1 0,0 1-1,1 0 1,-1 0 0,0 0 0,1 0-1,-1 1 1,0-1 0,0 0 0,0 0 0,0 1-1,0-1 1,0 1 0,-1-1 0,1 1 0,0-1-1,-1 1 1,1-1 0,-1 1 0,1-1-1,-1 1 1,0 0 0,0-1 0,0 1 0,0 1-1,-2 7 155,0 0 0,-1-1-1,-1 1 1,0-1 0,0 0-1,0 0 1,-1-1 0,-1 1-1,1-1 1,-1 0 0,-1-1-1,1 1 1,-1-1 0,-1-1-1,-13 11 1,17-15 33,2 0-49,0 0-1,-1-1 0,0 1 1,1-1-1,-1 0 1,-3 1-1,6-2-110,0 0-1,-1-1 0,1 1 1,0 0-1,0-1 0,0 1 1,0 0-1,0-1 0,0 1 1,0 0-1,0-1 0,0 1 1,0-1-1,0 1 0,0 0 1,0-1-1,0 1 0,0 0 1,1-1-1,-1 1 0,0 0 1,0 0-1,0-1 0,3-1-7,0 0-1,0 1 0,0-1 1,0 1-1,0 0 1,0 0-1,1 0 1,5-1-1,13-4 54,16-6-101,-25 8-558,-1 1 1,14-8 0,-21 9-307,0-1 0,-1 0 0,1 0 0,7-7 0,-8 7-63,0-1 0,1 0-1,0 1 1,8-5-1,11-3-733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06:00.582"/>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588 176 832,'-2'1'34,"-1"-1"-5,0 0 0,0 1 0,0 0 1,0-1-1,0 1 0,0 0 0,0 1 0,0-1 1,0 0-1,0 1 0,1 0 0,-1 0 0,-2 2 1,-4 3-33,-1-1 1,-20 11 0,3-1-98,17-11 147,-6 5-83,5-1 87,-4 5-1,11-10-18,0 0 0,-1 0 0,0 0 0,1-1 0,-1 1 0,-10 4 0,13-7-38,1 0-1,-1 0 1,1 0 0,0 1-1,-1-1 1,1 0 0,0 1-1,-1 1 1,1-2 18,1 0 0,-1 0 0,0 0 0,1 0 0,-1 0 0,0 0 0,1-1 0,-1 1 0,0 0 0,0 0 0,0-1 0,0 1 0,0-1 0,0 1 0,-6 1 889,7 0-923,0 0-1,-1 0 1,1 0 0,-1 0 0,0 0-1,0-1 1,0 1 0,0 0-1,-2 3 1,2-4 24,0 1-1,0-1 1,0 1-1,0 0 1,1-1-1,-1 1 0,0 0 1,1-1-1,-1 4 1,-6-5 457,10-2-469,-1-1 0,1 1 0,0-1 0,-1 0 1,3-3-1,-2 2 20,0 0-1,0 1 1,0-1-1,5-3 1,-3 4 1,97-69 13,-80 59-11,0 0 0,46-17 1,-53 25 87,21-9-210,69-15-1,-68 28 105,-36 1 15,-1 0-1,1 0 1,0-1 0,-1 1-1,1 0 1,-1 0 0,1-1-1,0 1 1,-1 0 0,1-1-1,-1 1 1,1-1 0,-1 1-1,0-1 1,1 1 0,-1-1 0,1 1-1,-1-1 1,0 1 0,1-1-1,-1 0 1,0 1 0,0-1-1,1 1 1,-1-1 0,0 0-1,0 1 1,0-1 0,0 0-1,0 1 1,0-1 0,0 0-1,0 1 1,0-1 0,0 1 0,0-1-1,-1-1 1,-5-3-39,5 3-113,7 2-54,3 0 67,50-5 262,-38-1 11,-9-2-251,-11 5-22,-8 5 35,-55 28-290,-73 25 0,98-41 530,22-8-89,0-1-1,-1 0 1,-23 4 0,31-7-79,0 0 0,0 1 1,0-1-1,-10 7 0,16-9 19,-28 15-2,28-15 4,-1 1 1,1 0-1,-1 0 1,1 1 0,0-1-1,-1 1 1,1-1 0,0 1-1,0-1 1,0 1-1,-2 2 1,-6 5-17,7-6 26,-1-1 0,0 0 0,1 0-1,-8 3 1,7-3-10,-14 14-84,-43 7 229,58-21-146,0 0 0,0 0 1,0 1-1,0-1 0,0 1 1,-2 3-1,-1 0-66,-24 21 25,28-25 35,0-1 0,1 0 0,-1 0 0,0 1 0,0-1 0,0 0 0,-3 1 0,4-2 11,1-1 1,-1 1-1,0 0 0,1 0 1,-1 0-1,0 0 1,0 0-1,1 0 0,-1 0 1,0 1-1,1-1 1,-1 0-1,0 0 0,0 0 1,1 1-1,-1-1 0,0 0 1,1 1-1,-1-1 1,1 1-1,-1-1 0,1 0 1,-1 1-1,1-1 0,-1 2 1,-19 18 154,9-8-89,4-6-72,0-1 0,-1 0 1,-12 6-1,18-10 5,0-1 1,0 1 0,0-1-1,0 0 1,0 1-1,0-1 1,0 0-1,-1 0 1,1 0-1,0-1 1,-2 1-1,2-1-9,0 1 0,0 0 0,1-1 0,-1 1 0,0 0 0,0 0 0,0 1-1,0-1 1,0 0 0,0 0 0,1 1 0,-1-1 0,-3 2 0,-30 17-4,32-17 2,0 0 1,-1-1-1,1 1 1,0-1-1,-5 2 1,5-2 19,1 0 0,-1 0 0,1 0 0,-1 1 0,1-1 0,-1 0 0,-3 4 0,6-5-7,0 0 0,-1 1 0,1-1 0,0 0 0,-1 1 0,1-1 0,0 0 0,-1 0 0,1 1 0,0-1 0,-1 0 0,1 0 0,-1 0 0,1 0 0,-1 0 0,1 0 0,0 1 0,-1-1 0,1 0 0,-1 0 0,1 0 0,-1 0 0,1-1 0,-1 1 0,-6 0 195,21-8-263,80-37 668,-16 10-440,112-67 23,-135 74-136,109-38 1,-27 13-171,-119 44 293,-18 9-171,0-1-1,1 1 0,-1 0 1,0 0-1,0 0 0,0 0 0,1 0 1,-1 0-1,0 0 0,0 0 1,0-1-1,1 1 0,-1 0 1,0 0-1,0 0 0,0 0 0,0-1 1,1 1-1,-1 0 0,0 0 1,0 0-1,0-1 0,0 1 1,0 0-1,0 0 0,0-1 1,0 1-1,0 0 0,0 0 0,0-1 1,0 1-1,0 0 0,0 0 1,0 0-1,0-1 0,0 1 1,0 0-1,0 0 0,0-1 1,0 1-1,0 0 0,0 0 0,0 0 1,-1-1-1,1 1 0,0 0 1,0 0-1,0 0 0,0-1 1,0 1-1,-1 0 0,1 0 1,0 0-1,0 0 0,0 0 0,-1-1 1,1 1-1,0 0 0,0 0 1,-1 0-1,1 0 0,0 0 1,-1 0-43,0 0 1,0-1-1,0 1 1,0 0-1,0-1 1,0 1 0,0-1-1,0 1 1,0-1-1,0 1 1,0-1-1,0 1 1,1-1-1,-1 0 1,0 0 0,0 1-1,1-1 1,-1 0-1,1 0 1,-1 0-1,1 0 1,-1 0 0,1 0-1,-1 0 1,1 0-1,0 0 1,-1 0-1,1 0 1,0 0 0,0 0-1,0 0 1,0-2-1,7-12-744,-3 10 533,-3 4 235,-1 1 0,1-1 0,-1 0 0,1 1 0,-1-1 0,1 0 0,-1 1 0,0-1 0,1 0 0,-1 0 0,0 1 0,1-1 0,-1 0 0,0 0 1,0 1-1,0-1 0,0-1 0,3-1-130,12 1 350,-14 2-176,0 1 0,0-1-1,0 0 1,0 1-1,0-1 1,-1 1 0,1-1-1,0 1 1,0-1 0,0 1-1,-1 0 1,1-1 0,0 1-1,0 0 1,0 1 0,10 8 308,9 4 220,-15-10-490,0 0-1,1 0 1,0-1 0,-1 0-1,1 0 1,0 0-1,1-1 1,9 3 0,-8-3-60,0 1 0,0-1 0,0 2 0,0-1 0,0 1 0,9 6 0,51 25-6,-56-28 30,0 1 0,-1 1-1,0 0 1,-1 0 0,0 1 0,11 14-1,-19-21-29,0 0 0,-1 0 0,1 0 0,0 0 1,-1 1-1,0-1 0,0 0 0,0 1 0,0-1 0,0 5 0,1 35 236,-2-32-174,0-11-54,0 1 0,0-1 0,0 0 0,0 0 0,0 0 0,0 1 0,0-1 0,-1 0 0,1 0 0,0 0 0,0 1 0,0-1 0,0 0 0,0 0 0,0 0 0,0 0 0,-1 1 0,1-1 0,0 0 0,0 0 0,0 0-1,0 0 1,-1 0 0,1 0 0,0 1 0,0-1 0,0 0 0,0 0 0,-1 0 0,1 0 0,0 0 0,0 0 0,0 0 0,-1 0 0,1 0 0,0 0 0,0 0 0,0 0 0,-1 0 0,1 0 0,0 0 0,0 0 0,0 0 0,-1 0 0,1 0 0,0 0 0,0-1 0,0 1 0,-1 0 0,1 0 0,0 0 0,0 0 0,-10-6 54,-2-11-14,0 0 0,1 0 0,-9-21 0,15 31-86,0 0 0,0 0 0,-11-11 0,9 11 37,1 0 1,1 0-1,-6-9 1,2 1-8,0-1 1,2 0-1,0 0 1,-6-19-1,5 12-205,7 20 230,-1 0-1,1-1 1,0 1-1,0-1 1,0 1 0,1-1-1,-1 1 1,1-6-1,-1 8 23,1 0 0,0-1 1,1 1-1,-1-1 0,0 1 0,0-1 0,1 1 0,-1-1 0,1 1 0,-1-1 0,1-1 1,3-9-28,-2 20-296,-1-5 265,1 0 1,0 0 0,0 0-1,0-1 1,0 1 0,0-1-1,0 0 1,1 1 0,3 2 0,-3-4 31,-1 1 1,0 0 0,1 0 0,-1 0 0,0 1 0,0-1-1,0 0 1,-1 1 0,1-1 0,-1 1 0,1 0 0,-1-1-1,2 6 1,-2-5 4,1-1-1,0 1 0,0 0 1,0-1-1,0 1 1,0-1-1,0 0 1,1 1-1,3 1 0,5 6-153,21 15-42,-5-3 377,14 8 43,-29-21-260,0-1-1,13 14 1,-6-3-52,-5-4 121,1 0 0,1-1 1,0 0-1,20 11 0,-29-20-30,0 0 0,-1 0 0,0 0 0,0 1 0,0-1 0,9 13 0,24 43-147,-31-48 617,-10-14-444,1 0 0,-1 0-1,0 0 1,0-1 0,1 1 0,-1-1-1,1 1 1,-1-1 0,1 1 0,0-1 0,0 0-1,-1-1 1,-1-1 28,-17-23-70,-2 0 0,-47-45 1,35 43-44,-1 2 1,-2 1 0,0 1-1,-61-28 1,92 49 33,0 0 1,0 0-1,0-1 0,1 0 0,0 0 1,0 0-1,0-1 0,0 1 1,-7-14-1,-9-30-12,20 47-17,-1-1 0,1 0 0,0 0 0,0 0 0,0-1 1,0 1-1,1 0 0,-1 0 0,1-1 0,0 1 0,0-4 0,0 6-68,19 2-235,16 19 291,-1 2 1,40 33-1,-37-27 179,-24-19-67,0-2 1,28 13-1,-4-2 40,7 2-62,-24-11-46,27 16 0,86 48 118,-126-69-124,-1 0-1,1 1 1,0-1 0,-1 2-1,0-1 1,-1 1-1,1 0 1,-1 0 0,0 0-1,0 1 1,-1-1 0,6 13-1,24 34 717,-38-64-559,2 9-168,0 1 0,1 0 0,-1-1 0,1 0 1,0 1-1,0-1 0,-2-2 0,-6-8-90,-6-2-62,4 4 129,0 0 0,0 0 0,-1 1 0,-1 1 0,-19-11 0,-68-39 230,16 8-63,41 24-220,28 17 40,0 0 0,-19-8 0,9 3 164,21 12-147,0-1 0,1 1 0,-1 0 0,-1 0 0,1 0 0,-5-1 0,-32-11-499,38 13 527,-1-1 0,1 1 0,0-1 0,0 0 0,0 0 0,0 0 0,0-1 0,0 1 0,1-1 0,-4-3 0,6 5 19,-1 0 0,1 0 1,0 0-1,-1 0 0,1-1 0,0 1 1,-1 0-1,1 0 0,0 0 0,0 0 1,0-1-1,0 0 0,0 1-10,0 0 0,0 1-1,0-1 1,0 0 0,0 1 0,0-1-1,0 0 1,0 1 0,0-1 0,0 0-1,0 1 1,-1-1 0,1 0 0,0 1-1,0-1 1,-1 1 0,1-1 0,0 0-1,-1 1 1,0-1 0,-4-18-85,4 18 111,1-1 1,-1 0 0,0 1-1,1-1 1,-1 0 0,1 0 0,0 1-1,-1-3 1,-3-13-11,-22-18-38,18 28-164,8 19-179,0-10 365,-3 11 2,2-10 9,1-2-1,0 1 1,0-1 0,0 1-1,0-1 1,-1 0 0,1 1-1,0-1 1,-1 1 0,0-1-1,1 0 1,-1 0 0,0 1-1,1-1 1,-1 0 0,0 0-1,-1 2 1,-7 1-5,-3 0 31,6-4-13,1 1 1,-1 0-1,1 0 1,-10 4 0,-9 1-4,-100 29-221,76-20 149,-2 4 62,36-13-19,0-1 0,1 0 0,-16 2 0,-1 0-42,21-4 25,-1-1 0,0 0 0,-17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7:17.129"/>
    </inkml:context>
    <inkml:brush xml:id="br0">
      <inkml:brushProperty name="width" value="0.1" units="cm"/>
      <inkml:brushProperty name="height" value="0.1" units="cm"/>
      <inkml:brushProperty name="color" value="#33CCFF"/>
    </inkml:brush>
  </inkml:definitions>
  <inkml:trace contextRef="#ctx0" brushRef="#br0">1 0 3328,'30'1'6403,"-7"0"-5581,45 8 1,-48-5-920,0-2 1,1 0 0,32-1-1,-30-2-2344,-26 28-3399,2-8 4262,1-12 991</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7:17.892"/>
    </inkml:context>
    <inkml:brush xml:id="br0">
      <inkml:brushProperty name="width" value="0.1" units="cm"/>
      <inkml:brushProperty name="height" value="0.1" units="cm"/>
      <inkml:brushProperty name="color" value="#33CCFF"/>
    </inkml:brush>
  </inkml:definitions>
  <inkml:trace contextRef="#ctx0" brushRef="#br0">45 0 1824,'-14'0'2395,"7"1"-561,2 5-874,2-4-490,1 0 0,0 1 0,-1 0 0,1-1 0,0 1 1,-2 6 2489,39-8-1888,-12 0-1129,-18-2 36,-1 1 1,1 0-1,0 1 1,5 0-1,128 22-3232,-124-21 1473,0-2 0,0 1-1,0-1 1,26-4 0,-8-7 676</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7:19.363"/>
    </inkml:context>
    <inkml:brush xml:id="br0">
      <inkml:brushProperty name="width" value="0.1" units="cm"/>
      <inkml:brushProperty name="height" value="0.1" units="cm"/>
      <inkml:brushProperty name="color" value="#33CCFF"/>
    </inkml:brush>
  </inkml:definitions>
  <inkml:trace contextRef="#ctx0" brushRef="#br0">138 111 2240,'-4'4'1355,"4"-4"-1234,0 1 1,-1-1 0,1 0-1,-1 0 1,1 0 0,-1 0 0,1 0-1,-1 0 1,1 0 0,-1 0-1,1 0 1,0 0 0,-1-1-1,1 1 1,-1 0 0,1 0 0,-1 0-1,1-1 1,0 1 0,-1 0-1,1 0 1,0-1 0,-1 1 0,1 0-1,0 0 1,-1-1 0,1 1-1,0-1 1,-1 1 0,1 0-1,0-1 1,0 1 0,0 0 0,-1-1-1,1 1 1,0-1 0,0 1-1,0-1 1,0 1 0,0-1 0,0 1-1,0 0 1,0-1 0,0 1-1,0-1 1,0 1 0,0-2 0,1 1-16,-1 0 1,1-1 0,-1 1 0,1-1 0,0 1 0,0 0 0,0-1 0,0 1 0,0 0-1,0 0 1,0 0 0,0 0 0,1-1 0,17-11 201,1 1-1,-1 0 1,2 2-1,0 0 1,42-12-1,-59 21-332,-1 0-1,1 0 1,-1 1-1,1-1 1,-1 1-1,1 0 1,-1 0-1,1 0 0,-1 0 1,1 1-1,-1 0 1,0-1-1,1 1 1,-1 0-1,0 1 1,6 2-1,-6-2 5,0 0 0,0 0 0,-1 1-1,1-1 1,-1 1 0,0 0 0,1 0-1,-1 0 1,-1 0 0,1 0 0,0 0 0,-1 0-1,1 1 1,-1-1 0,0 0 0,1 6 0,0 1 55,-1 0 0,1-1 0,-2 1 1,1 0-1,-1-1 0,-1 1 1,0 0-1,0-1 0,-1 1 0,0-1 1,-1 1-1,0-1 0,0 0 1,-1 0-1,0 0 0,-1-1 0,1 1 1,-2-1-1,1 0 0,-13 13 1,3-7 121,-1 0 0,0 0 1,0-2-1,-1 0 1,-1-1-1,0 0 1,-1-2-1,-36 14 1,25-11 95,-30 16 0,9-3 241,42-20-139,18-6 142,-1 0-370,56-7 117,0 3 1,97 4-1,-151 2-206,5 0-209,-1 0 0,25 6 0,-39-7 63,1 0 1,0 0 0,-1 1 0,1-1 0,0-1 0,-1 1 0,1 0 0,0 0 0,-1 0 0,1 0 0,0 0 0,-1-1 0,1 1 0,1-1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7:19.799"/>
    </inkml:context>
    <inkml:brush xml:id="br0">
      <inkml:brushProperty name="width" value="0.1" units="cm"/>
      <inkml:brushProperty name="height" value="0.1" units="cm"/>
      <inkml:brushProperty name="color" value="#33CCFF"/>
    </inkml:brush>
  </inkml:definitions>
  <inkml:trace contextRef="#ctx0" brushRef="#br0">1 1 2400,'11'0'8141,"-2"31"-6330,-8-25-1670,-1-2-59,1 1-1,-1-1 0,0 1 0,0-1 1,-1 6-1,1-6-72,0 0 1,0-1-1,0 1 1,0 0-1,2 6 0,0 11-76,-1-14 90,0 0 0,0-1 0,0 1-1,5 11 1,-5-12-300,1-1 1,0 1-1,-1 0 1,1 10-1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7:20.187"/>
    </inkml:context>
    <inkml:brush xml:id="br0">
      <inkml:brushProperty name="width" value="0.1" units="cm"/>
      <inkml:brushProperty name="height" value="0.1" units="cm"/>
      <inkml:brushProperty name="color" value="#33CCFF"/>
    </inkml:brush>
  </inkml:definitions>
  <inkml:trace contextRef="#ctx0" brushRef="#br0">3 1 5152,'-1'4'369,"1"-1"-1,-1 1 1,1 0 0,0 0 0,0 0-1,0 0 1,1 5 0,0 9-274,-1 154 6540,0-163-6574,0-1 0,1 1 0,0 0 0,0-1 0,1 1 0,0-1 0,1 1 0,4 10 0,-7-19-133,0 0-1,0 0 1,0 1 0,0-1 0,1 0 0,-1 0 0,0 1-1,0-1 1,0 0 0,0 0 0,1 1 0,-1-1-1,0 0 1,0 0 0,0 0 0,1 1 0,-1-1 0,0 0-1,0 0 1,1 0 0,-1 0 0,0 0 0,0 0-1,1 1 1,-1-1 0,0 0 0,0 0 0,1 0-1,-1 0 1,0 0 0,1 0 0,-1 0 0,0 0 0,1 0-1,-1 0 1,0 0 0,0 0 0,1-1 0,-1 1-1,0 0 1,0 0 0,1 0 0,-1 0 0,0 0 0,0-1-1,1 1 1,-1 0 0,0 0 0,0 0 0,0 0-1,1-1 1,-1 1 0,0 0 0,0 0 0,0-1-1,0 1 1,0 0 0,1 0 0,-1-1 0,0 1 0,0 0-1,0-1 1,5-17-4825,-5 3 1617</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7:20.669"/>
    </inkml:context>
    <inkml:brush xml:id="br0">
      <inkml:brushProperty name="width" value="0.1" units="cm"/>
      <inkml:brushProperty name="height" value="0.1" units="cm"/>
      <inkml:brushProperty name="color" value="#33CCFF"/>
    </inkml:brush>
  </inkml:definitions>
  <inkml:trace contextRef="#ctx0" brushRef="#br0">9 317 1824,'0'0'106,"-1"0"-1,1 0 1,0 0 0,-1 0-1,1 0 1,-1 0-1,1-1 1,0 1 0,-1 0-1,1 0 1,0 0 0,-1-1-1,1 1 1,0 0 0,-1 0-1,1-1 1,0 1-1,0 0 1,-1-1 0,1 1-1,0 0 1,0-1 0,0 1-1,-1 0 1,1-1 0,0 1-1,0-1 1,0 1-1,0 0 1,0-1 0,0 1-1,0-1 1,0 1 0,0 0-1,0-1 1,0 0 0,11-13 4580,-1 1-3911,-1-1 75,-6 9-683,0 0 1,0-1-1,0 1 0,1 1 0,0-1 0,0 1 1,0-1-1,1 1 0,-1 0 0,1 1 1,0-1-1,9-4 0,-11 6-127,1 1 0,-1-1 0,0 1 0,1 0 0,-1 0 0,1 1 0,-1-1 0,1 1 0,0 0 0,-1 0 0,6 0 0,-1 2 34,0 0-1,0 1 0,14 5 1,-20-7-69,13 5 221,0 0-1,1-1 1,-1-1 0,1-1-1,23 3 1,-33-6-188,1 1-1,-1-1 0,0 0 1,1-1-1,-1 0 0,0 0 1,1 0-1,-1-1 0,0 0 1,0 0-1,0 0 0,-1-1 1,1 0-1,0 0 0,-1-1 1,9-6-1,-6 2-462,-1 1 1,0-2-1,0 1 1,-1-1-1,7-12 0,-8 12-408,0 0 0,-1-1 0,0 1 0,-1-1-1,0 0 1,0 0 0,-1 0 0,0 0 0,0-15-1,-5-7-2616</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7:25.908"/>
    </inkml:context>
    <inkml:brush xml:id="br0">
      <inkml:brushProperty name="width" value="0.1" units="cm"/>
      <inkml:brushProperty name="height" value="0.1" units="cm"/>
      <inkml:brushProperty name="color" value="#33CCFF"/>
    </inkml:brush>
  </inkml:definitions>
  <inkml:trace contextRef="#ctx0" brushRef="#br0">31 93 2144,'-1'0'172,"0"0"-1,0 0 1,0 0-1,0 1 1,0-1 0,1 0-1,-1 1 1,0-1 0,0 1-1,0-1 1,1 1-1,-1-1 1,0 1 0,0 0-1,1-1 1,-1 1 0,1 0-1,-1-1 1,1 1 0,-1 0-1,1 0 1,-1-1-1,1 1 1,-1 0 0,1 0-1,0 0 1,0 0 0,-1 0-1,1 0 1,0 0-1,0 1 1,0-1-94,-1 1 0,1-1-1,0 0 1,-1 1 0,1-1 0,-1 0 0,0 1-1,1-1 1,-1 0 0,0 0 0,0 1-1,0-1 1,-2 2 0,3-3-16,0 0 1,0 1-1,0-1 1,-1 1-1,1-1 0,0 1 1,0-1-1,0 1 0,0-1 1,0 1-1,0-1 0,0 1 1,0-1-1,0 1 0,0-1 1,0 1-1,0-1 1,1 1-1,-1-1 0,0 0 1,0 1-1,0-1 0,1 1 1,-1-1-1,1 1 0,7 12 1298,-4-10-1287,0 0 0,0-1 0,-1 0 0,1 0 0,1 0-1,-1 0 1,0-1 0,0 0 0,6 2 0,4 0 141,25 2 1,167 11 809,-180-14-743,0 0 0,0-2 0,51-6 0,-63 4-232,0-1 0,0-1 1,0 0-1,0-1 0,-1 0 1,1-1-1,-1-1 0,20-13 1,12-13-25,87-55-6296,-87 63 1349</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7:26.724"/>
    </inkml:context>
    <inkml:brush xml:id="br0">
      <inkml:brushProperty name="width" value="0.1" units="cm"/>
      <inkml:brushProperty name="height" value="0.1" units="cm"/>
      <inkml:brushProperty name="color" value="#33CCFF"/>
    </inkml:brush>
  </inkml:definitions>
  <inkml:trace contextRef="#ctx0" brushRef="#br0">9 50 2144,'-8'-11'5891,"24"20"-4110,-12-7-1706,1 0 0,-1 0 0,0 0 0,1 0 0,4 1 0,44 1 685,-1-3 0,72-7 0,103-23-1626,-129 10-2185,-54 8 150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7:27.754"/>
    </inkml:context>
    <inkml:brush xml:id="br0">
      <inkml:brushProperty name="width" value="0.1" units="cm"/>
      <inkml:brushProperty name="height" value="0.1" units="cm"/>
      <inkml:brushProperty name="color" value="#33CCFF"/>
    </inkml:brush>
  </inkml:definitions>
  <inkml:trace contextRef="#ctx0" brushRef="#br0">0 14 3552,'1'-1'80,"0"0"-1,-1 0 1,1 0 0,0 0 0,0 0 0,0 1-1,0-1 1,0 0 0,0 0 0,0 1-1,0-1 1,0 1 0,0-1 0,0 1 0,1-1-1,-1 1 1,0-1 0,0 1 0,0 0-1,1 0 1,-1 0 0,0 0 0,0 0-1,1 0 1,-1 0 0,2 0 0,3 1 37,1 0 1,-1 0-1,0 1 1,7 2-1,43 21 1456,-1 0-266,-42-20-1122,-5-2-78,0 0-1,0 0 0,0-1 0,1 0 0,-1 0 0,1-1 1,12 1-1,180-6-789,-184 5-842,31 6 1,-5-1-925,-8-5 150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23:57:28.646"/>
    </inkml:context>
    <inkml:brush xml:id="br0">
      <inkml:brushProperty name="width" value="0.1" units="cm"/>
      <inkml:brushProperty name="height" value="0.1" units="cm"/>
      <inkml:brushProperty name="color" value="#33CCFF"/>
    </inkml:brush>
  </inkml:definitions>
  <inkml:trace contextRef="#ctx0" brushRef="#br0">11 78 2976,'-10'4'1605,"22"-12"0,-11 8-1578,16-13 1784,-14 11-1636,-1 0-1,1 0 1,0 0 0,0 0-1,0 0 1,0 1 0,0-1-1,0 1 1,0 0-1,0 0 1,1 0 0,-1 0-1,7 0 1,98 8 600,4 0-659,-101-7-143,46 1 32,1-3 1,73-12-1,-37-10-2554,-50 9-1035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06:02.256"/>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667 9 320,'5'-8'1915,"-5"8"-1894,0 0 0,-1 0 1,1 0-1,0 0 1,0 0-1,-1 0 0,1 0 1,0 0-1,0 0 1,-1 0-1,1 0 0,0 0 1,0 0-1,-1 0 1,1 0-1,0 0 0,0 0 1,-1 0-1,1 0 1,0 1-1,0-1 1,-1 0-1,1 0 0,0 0 1,0 0-1,0 0 1,-1 1-1,1-1 0,0 0 1,0 0-1,0 0 1,-1 1-1,-8 9 184,3-4-98,-58 29 635,49-26-573,-1-1 0,-23 7 0,6-2-31,-57 19-293,-48 14 401,109-36-247,-59 24 199,67-26 174,19-7-367,-1-1-1,0 1 1,1 0 0,-1 0-1,1 0 1,-1 0-1,1 1 1,-1-1 0,1 1-1,0 0 1,0-1-1,-4 4 1,4-2-22,-1 0 0,1 0 1,-1-1-1,0 0 0,-6 4 1,-3 3 217,8-7-186,0 1 1,1-1-1,-1 0 0,-8 3 0,-8 4-38,193-86 103,-53 33-375,64-26 207,-24-3-846,-152 69 879,6-3-204,-27 7-1443,-5 7 246,6-4 1003</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05:17.125"/>
    </inkml:context>
    <inkml:brush xml:id="br0">
      <inkml:brushProperty name="width" value="0.1" units="cm"/>
      <inkml:brushProperty name="height" value="0.1" units="cm"/>
      <inkml:brushProperty name="color" value="#AB008B"/>
    </inkml:brush>
  </inkml:definitions>
  <inkml:trace contextRef="#ctx0" brushRef="#br0">436 67 2240,'2'-7'1591,"-1"7"-1540,-1 0-1,0-1 0,0 1 1,0-1-1,1 1 0,-1 0 1,0-1-1,0 1 0,0-1 1,0 1-1,0-1 0,0 1 1,0 0-1,0-1 0,0 1 0,0-1 1,0 1-1,0-1 0,0 1 1,-1 0-1,1-1 0,0 1 1,0-1-1,0 1 0,-1 0 1,1-1-1,0 1 0,-1-1 1,-2-5 531,3 5-506,0 0 0,-1 0 1,1 0-1,-1 1 0,1-1 0,-1 0 1,1 0-1,-1 0 0,0 1 1,1-1-1,-1 0 0,0 1 0,0-1 1,0 0-1,-1 0 0,-3-2 33,0 1 0,0-1 0,0 1 0,0 0 0,0 1 0,-8-2 0,-4 1 167,-12-3 205,22 3-432,1 1 1,-1-1-1,0 2 0,0-1 0,1 1 1,-1 0-1,-7 1 0,-8 0-54,20-1 29,0 1 0,0-1 0,0 1 0,-1-1-1,1 1 1,0 0 0,0-1 0,0 1 0,-3 2-1,3-2-2,0 0-1,0 0 1,0 0-1,0 0 1,0 0-1,0-1 1,0 1-1,0-1 1,-4 1-1,3-1-20,0 1-1,0 0 1,1 0-1,-1 0 0,0 0 1,0 0-1,1 0 1,-1 1-1,1-1 1,-1 1-1,1 0 1,0 0-1,-1 0 1,1 0-1,-3 3 1,-4 6-49,-16 22-1,17-19 3,-11 23 0,13-23 100,-1-1 0,-12 20-1,14-26-72,1 1 0,0 0 0,0 0-1,1 0 1,-4 15 0,-5 14-8,-5 1 49,15-33-30,0 0 0,0 0-1,1 1 1,0-1-1,0 1 1,1-1-1,-1 1 1,1-1-1,1 11 1,0 0-78,-1-13 85,0 0 2,0-1 0,0 1-1,0 0 1,1-1 0,-1 1 0,1-1-1,0 1 1,-1-1 0,1 1 0,0-1 0,1 0-1,-1 1 1,0-1 0,3 2 0,-1 2-2,0 0 1,1-1-1,0 0 1,1 0 0,-1 0-1,1-1 1,0 1-1,0-1 1,0 0-1,10 5 1,-10-5 11,10 3-10,-1 0 0,1-1 0,0 0-1,24 4 1,-33-8 17,26 2 101,-26-4-93,0 0 1,0 1-1,9 2 0,-9-2-45,0 0 1,0-1-1,-1 1 0,1-1 1,0 0-1,0-1 0,11-2 0,16 0-51,-28 3 91,0-1 0,0 0 0,1 1 0,-1-2 0,0 1 0,0-1 0,0 0 1,0 0-1,0 0 0,-1 0 0,1-1 0,8-6 0,-3 0-41,-8 8 40,-1 1 0,1-1 0,-1 0 0,0 0 0,0 0 0,0 0-1,1-1 1,-1 1 0,0 0 0,0 0 0,-1-1 0,1 1 0,0 0-1,0-1 1,-1 1 0,1-1 0,0 1 0,-1-1 0,0 1 0,1-1-1,-1 0 1,0 1 0,0-3 0,1-7 134,0 9-164,-1-1 0,0 1 0,0-1 0,0 1 0,0-1-1,0 1 1,-1-4 0,-3-11 138,4 15-135,-1-1 0,1 1 0,-1 0-1,1-1 1,-1 1 0,0 0 0,0 0 0,0 0 0,0 0 0,0 0 0,0 0 0,0 0 0,-1 0 0,1 0 0,-1 1-1,-2-3 1,0 0 2,0 1 0,0 0 0,0 0-1,0 1 1,0-1 0,-1 1-1,1 0 1,-1 0 0,0 0 0,1 1-1,-1 0 1,0 0 0,0 0 0,0 0-1,0 1 1,-9 0 0,8 0 11,5 0-8,-1 1 0,1-1 0,0 0 0,-1-1-1,1 1 1,-1 0 0,1 0 0,-1 0 0,1-1 0,0 1 0,-3-2 0,3 2-168,2 0 56,0 0 111,-1-1 1,1 1-1,-1 0 1,1 0 0,0 0-1,-1 0 1,1 0-1,-1 0 1,1 0-1,-1 1 1,1-1 0,0 0-1,-1 0 1,1 0-1,-1 0 1,2 1 0,5 1-149,103-5 226,-58-5-4,9 0 191,-46 8-245,-14 0 325,8 15-474</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05:17.984"/>
    </inkml:context>
    <inkml:brush xml:id="br0">
      <inkml:brushProperty name="width" value="0.1" units="cm"/>
      <inkml:brushProperty name="height" value="0.1" units="cm"/>
      <inkml:brushProperty name="color" value="#AB008B"/>
    </inkml:brush>
  </inkml:definitions>
  <inkml:trace contextRef="#ctx0" brushRef="#br0">61 0 832,'-18'4'3429,"14"-1"-3216,4-3-122,0 0 0,-1 0 0,1 1 0,0-1 0,0 0 0,-1 0 0,1 0 0,0 1 1,0-1-1,-1 0 0,1 0 0,0 1 0,0-1 0,0 0 0,-1 0 0,1 1 0,0-1 0,0 0 0,0 1 0,0-1 0,0 0 0,-1 1 0,1-1 0,0 0 0,0 1 0,0-1 0,0 0 0,0 1 0,-8 45 1109,8-41-1201,1 0 62,-1 0 0,-1 0 0,1 1 1,-1-1-1,0 0 0,-1 5 0,-3 18 138,2-10-121,-2 20 168,2-27-503,1 0 0,1 1 0,0-1-1,0 12 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05:18.872"/>
    </inkml:context>
    <inkml:brush xml:id="br0">
      <inkml:brushProperty name="width" value="0.1" units="cm"/>
      <inkml:brushProperty name="height" value="0.1" units="cm"/>
      <inkml:brushProperty name="color" value="#AB008B"/>
    </inkml:brush>
  </inkml:definitions>
  <inkml:trace contextRef="#ctx0" brushRef="#br0">61 0 2144,'-5'3'1074,"5"-1"-596,-1-2-326,-1 1 0,0-1 1,1 1-1,-1 0 0,1-1 0,-1 1 1,1 0-1,-1 0 0,1 0 0,0 0 0,-1 0 1,1 1-1,0-1 0,0 0 0,0 1 1,0-1-1,0 0 0,0 1 0,-1 2 1,0-1-18,0-1 1,1 0 0,-1 1-1,0-1 1,0 0 0,-3 2-1,5-3-124,-1-1 0,0 1 0,0 0 1,0-1-1,0 1 0,0 0 0,0 0 0,1-1 0,-1 1 0,0 0 0,1 0 0,-1 0 0,1 0 0,-1 0 0,0 2 0,1-3 5,0 1-1,0-1 1,0 1 0,0-1-1,0 1 1,0 0 0,0-1 0,0 1-1,0-1 1,1 1 0,-1-1 0,0 1-1,0-1 1,1 1 0,-1-1 0,0 1-1,0-1 1,1 1 0,-1-1 0,1 0-1,0 2 1,2 0 45,0 0 1,0 0-1,1 0 0,-1 0 1,1 0-1,0-1 0,5 2 1,2 0-61,1-1 1,-1 0 0,1-1 0,16-1-1,14 3-4,-2-2-3,-30-2 6,-1 1 0,0 1 0,19 2 1,-11 1 22,99 19 492,-73-15-413,-40-7-125,0-1-362,0 0 1,0 1-1,0 0 1,0 0 0,0 0-1,0 0 1,0 0 0,4 4-1,2 2-2724</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05:19.793"/>
    </inkml:context>
    <inkml:brush xml:id="br0">
      <inkml:brushProperty name="width" value="0.1" units="cm"/>
      <inkml:brushProperty name="height" value="0.1" units="cm"/>
      <inkml:brushProperty name="color" value="#AB008B"/>
    </inkml:brush>
  </inkml:definitions>
  <inkml:trace contextRef="#ctx0" brushRef="#br0">50 3 1664,'-5'-2'551,"15"8"2541,-23 1-1477,12-6-1452,0 0-1,0-1 0,1 0 0,-1 1 0,0-1 1,0 0-1,0 1 0,0-1 0,1 0 0,-1 0 1,0 1-1,0-1 0,0 0 0,0 0 0,0 0 1,-2-1 761,-10 5-566,10 0-714,-6 7 651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05:21.718"/>
    </inkml:context>
    <inkml:brush xml:id="br0">
      <inkml:brushProperty name="width" value="0.1" units="cm"/>
      <inkml:brushProperty name="height" value="0.1" units="cm"/>
      <inkml:brushProperty name="color" value="#AB008B"/>
    </inkml:brush>
  </inkml:definitions>
  <inkml:trace contextRef="#ctx0" brushRef="#br0">445 31 1056,'0'0'13,"1"0"1,-1 0-1,0-1 0,0 1 0,0 0 1,0 0-1,1 0 0,-1 0 0,0 0 1,0-1-1,1 1 0,-1 0 1,0 0-1,0 0 0,1 0 0,-1 0 1,0 0-1,0 0 0,1 0 1,-1 0-1,0 0 0,0 0 0,1 0 1,-1 0-1,0 0 0,0 0 0,1 0 1,-1 0-1,0 0 0,0 0 1,1 1-1,-1-1 0,0 0 0,1 0 1,5 1 1905,-17-1 1019,9-1-2772,0 0-1,1 0 0,-1 0 1,0 0-1,0 0 0,0 0 0,-3-3 1,4 2-91,-1 1 1,0-1-1,0 1 0,0 0 1,0 0-1,-1-1 0,-3 0 1,-3 0 84,0 0 0,0 1 0,-1 0 0,-13 0 0,12 0-77,-1 1 0,0 1-1,1 0 1,-1 0 0,1 1 0,-1 1 0,1 0 0,0 1 0,0 0 0,-17 8 0,7-1-208,15-8 152,0 0 0,0 0 0,0 1 0,-9 7 0,9-6-12,2-1-8,-1 0-1,0 0 1,1 1-1,0-1 0,0 1 1,0 0-1,0 0 1,1 1-1,0-1 0,-3 8 1,-8 18 36,10-25-18,1 1 0,0 0 1,-3 11-1,1-3 121,0 0 0,-8 15 0,6-15-97,1 0 1,-5 18-1,6-15-29,1 2-1,0-1 0,2 0 0,0 23 0,1-24 14,0-13-40,1 0 0,0 0-1,0 0 1,0 1 0,0-1 0,1 0 0,0 0 0,2 6-1,5 17 123,-7-23-125,1 1-1,-1 0 1,1-1 0,0 1 0,4 6 0,-5-10 3,1 1 0,-1-1 0,1 0 0,-1 0 0,1 1 0,0-1 0,0-1 0,0 1 0,0 0 0,0 0 0,0-1 0,1 1 0,-1-1 0,1 0 0,-1 1 0,1-1 0,-1 0 0,1-1 0,-1 1 0,1 0 0,0-1 0,-1 1 0,1-1 0,0 0 0,3 0 0,11 0 58,10 1-46,0-2 0,-1 0 0,1-2 0,-1 0-1,31-10 1,-41 8 15,1-1 0,-1 0 0,26-15 0,-40 20-19,0-1 0,-1 1 0,1-1 0,0 0 0,0 1 0,-1-1 0,2-2-1,6-8-263,2-9 213,-9 16 79,-5-6-101,1 4 181,1 3-102,0 0 0,0 0 0,-1 0 0,0 0 0,1 0 0,-1 0 0,-1 1 0,1-1 0,0 1 1,-1-1-1,0 1 0,0 0 0,0 0 0,0 0 0,0 0 0,-1 1 0,1-1 0,-6-2 0,1 2-9,0 1 1,-1 0-1,0 0 1,1 1-1,-1 0 1,-13 1-1,6-5-89,15 5 54,18 5-219,3-1 117,-18-4 123,0 0 1,0 0 0,0 0 0,0 1-1,-1-1 1,1 1 0,4 1 0,-3-1 45,1 0 1,0 0 0,-1 0 0,1-1 0,0 1-1,-1-1 1,1 0 0,6 0 0,16 1-74,-19 0 90,1-1 0,0 0 0,8 0 0,-1-1 37,-13 1-36,4 0 177</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05:22.810"/>
    </inkml:context>
    <inkml:brush xml:id="br0">
      <inkml:brushProperty name="width" value="0.1" units="cm"/>
      <inkml:brushProperty name="height" value="0.1" units="cm"/>
      <inkml:brushProperty name="color" value="#AB008B"/>
    </inkml:brush>
  </inkml:definitions>
  <inkml:trace contextRef="#ctx0" brushRef="#br0">43 22 2816,'-1'0'59,"1"0"0,-1 0 0,0 0 0,1 0 1,-1 0-1,0 1 0,1-1 0,-1 0 0,0 0 0,1 0 0,-1 1 0,1-1 0,-1 0 1,1 1-1,-1-1 0,0 1 0,1-1 0,-1 0 0,1 1 0,0-1 0,-1 1 1,1-1-1,-1 2 0,0-1-26,0 0 0,1-1 1,-1 1-1,0 0 0,0-1 1,1 1-1,-1-1 0,0 1 1,0 0-1,0-1 0,-2 1 1,2-1 291,-11 0 2104,9-2-1476,8-1-613,82-30 482,-87 33-811,1 0 1,-1 0-1,1 0 0,0 0 1,-1 0-1,1 0 1,-1 0-1,1 0 1,0 0-1,-1 1 0,1-1 1,-1 0-1,1 0 1,-1 1-1,1-1 1,-1 0-1,1 0 0,-1 1 1,1-1-1,-1 0 1,1 1-1,-1-1 1,1 1-1,-1-1 0,0 1 1,1-1-1,0 2 1,6 12 276,-5-6-290,-1 1 1,-1-1-1,0 1 1,0-1-1,0 0 1,-3 10-1,1-6 66,-1-1 0,-1 1 1,0-1-1,0 0 0,-7 11 0,-33 49 298,32-57-323,10-12-58,0 0 0,1-1 0,-1 1 0,1 0 0,0 0 0,-1 0 1,0 2-1,-4 1 311,4-4-132,5-3-330,4-3 161,-5 4 9,-1 0-1,0 0 1,1 0 0,-1 0 0,1 0 0,-1 0 0,1 0 0,0 1 0,-1-1 0,1 1 0,0-1 0,-1 1 0,1 0 0,0 0 0,1-1 0,134-2 346,-134 3-398,0 0-1,0 0 1,0-1-1,0 1 1,0-1-1,4-1 1,-5 1-198,0 0 1,0 0-1,-1 0 1,1 0-1,0 0 1,0 0 0,-1 0-1,1-1 1,-1 1-1,1-1 1,-1 1-1,0-1 1,0 1-1,1-1 1,-1 0 0,0 0-1,-1 1 1,1-1-1,0 0 1,0 0-1,-1 0 1,1 0 0,-1 0-1,0 0 1,1-3-1,-1-21-2235</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05:23.825"/>
    </inkml:context>
    <inkml:brush xml:id="br0">
      <inkml:brushProperty name="width" value="0.1" units="cm"/>
      <inkml:brushProperty name="height" value="0.1" units="cm"/>
      <inkml:brushProperty name="color" value="#AB008B"/>
    </inkml:brush>
  </inkml:definitions>
  <inkml:trace contextRef="#ctx0" brushRef="#br0">1 2 2240,'0'2'2347,"0"-2"-2272,0 0 0,1-1 1,-1 1-1,0 0 0,0 0 1,1-1-1,-1 1 1,0 0-1,1 0 0,-1 0 1,0-1-1,1 1 0,-1 0 1,0 0-1,1 0 0,-1 0 1,0 0-1,1 0 1,-1 0-1,0 0 0,1 0 1,-1 0-1,1 0 0,-1 0 1,0 0-1,1 0 0,-1 0 1,0 0-1,1 0 1,-1 0-1,0 1 0,1-1 1,-1 0-1,0 0 0,1 0 1,-1 1-1,1-1 0,9 5 16,-8-3-57,0-1 0,0 0 0,0 0 0,1 0-1,-1 0 1,1 0 0,-1-1 0,1 1 0,-1-1 0,4 1 0,22 0 162,-19 0-61,-1-1-1,1 1 0,0-2 0,-1 1 1,1-1-1,14-4 0,-19 4-62,1 0-1,0 0 0,-1 1 1,1-1-1,0 1 0,-1 0 0,1 0 1,0 0-1,8 2 0,14 1-69,19 0 835,-44-3-901,-1-1-420,0 1 181,1-1 0,-1 1 0,1-1 0,-1 1 0,1 0 1,-1 0-1,1 0 0,2 0 0,4-1-1265,2-3-1472</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05:24.887"/>
    </inkml:context>
    <inkml:brush xml:id="br0">
      <inkml:brushProperty name="width" value="0.1" units="cm"/>
      <inkml:brushProperty name="height" value="0.1" units="cm"/>
      <inkml:brushProperty name="color" value="#AB008B"/>
    </inkml:brush>
  </inkml:definitions>
  <inkml:trace contextRef="#ctx0" brushRef="#br0">1 0 1472,'5'7'5415,"-3"-4"-5266,1-1 0,0 1 0,1 0 1,-1-1-1,0 0 0,1 0 0,-1 0 0,5 2 0,53-1 694,-33-1-475,48-2 0,-25-1-390,-48 1 30,1 0 0,0 1 0,-1 0-1,1 0 1,-1 0 0,1 0 0,-1 1-1,0-1 1,1 1 0,-1 0 0,0 0-1,0 0 1,0 0 0,0 1 0,-1-1-1,1 1 1,-1-1 0,1 1 0,-1 0 0,0 0-1,2 4 1,-2 0-365</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05:25.588"/>
    </inkml:context>
    <inkml:brush xml:id="br0">
      <inkml:brushProperty name="width" value="0.1" units="cm"/>
      <inkml:brushProperty name="height" value="0.1" units="cm"/>
      <inkml:brushProperty name="color" value="#AB008B"/>
    </inkml:brush>
  </inkml:definitions>
  <inkml:trace contextRef="#ctx0" brushRef="#br0">1 4 640,'1'-1'6166,"23"-2"-5420,-20 3-762,22 0 269,0 1-1,31 5 0,-26-2 83,-1-1 0,40-2 0,-55-1-311,-14 0-39,1 0 1,-1 0-1,1 0 0,-1 0 0,1 1 0,-1-1 0,1 1 0,-1-1 0,2 2 0,-1-2-204,13 0-2943</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05:28.307"/>
    </inkml:context>
    <inkml:brush xml:id="br0">
      <inkml:brushProperty name="width" value="0.1" units="cm"/>
      <inkml:brushProperty name="height" value="0.1" units="cm"/>
      <inkml:brushProperty name="color" value="#AB008B"/>
    </inkml:brush>
  </inkml:definitions>
  <inkml:trace contextRef="#ctx0" brushRef="#br0">341 50 1056,'0'0'9,"0"0"0,0 0 0,0 0 0,0 0 1,0 0-1,0 1 0,0-1 0,0 0 0,0 0 0,0 0 0,0 0 0,0 0 1,-1 0-1,1 0 0,0 0 0,0 0 0,0 0 0,0 0 0,0 0 0,0 0 1,0 1-1,0-1 0,0 0 0,-1 0 0,1 0 0,0 0 0,0 0 0,0 0 0,0 0 1,0 0-1,0 0 0,0 0 0,0 0 0,-1 0 0,1 0 0,0 0 0,0 0 1,0 0-1,0-1 0,0 1 0,0 0 0,0 0 0,0 0 0,0 0 0,-1 0 1,1 0-1,0 0 0,0 0 0,0 0 0,0 0 0,0 0 0,0 0 0,0 0 1,0-1-1,0 1 0,0 0 0,0 0 0,0 0 0,0 0 0,0 0 0,0 0 0,0 0 1,0 0-1,0-1 0,0 1 0,0 0 0,-10 4 4041,10-4-3996,-1 0 0,1 0 0,0 0 0,-1 0-1,1 0 1,0 0 0,-1 0 0,1-1 0,0 1 0,-1 0-1,1 0 1,0 0 0,-1 0 0,1-1 0,0 1 0,0 0-1,-1 0 1,1-1 0,0 1 0,0 0 0,-1-2 17,1 1 0,0 0 0,-1 0 0,1 0 0,-1 0 0,1 0 0,-1 0 0,0 0 0,1 0 0,-1 0 0,0 0 0,0 0 0,0 0 0,1 0 0,-1 0 0,0 1 0,0-1 0,-2 0 0,-2-6 177,5 6-240,0 1-1,0-1 0,0 1 0,-1-1 0,1 1 0,0-1 0,-1 1 0,1 0 1,0-1-1,-1 1 0,1-1 0,0 1 0,-1 0 0,1-1 0,-1 1 1,1 0-1,0 0 0,-1-1 0,1 1 0,-1 0 0,0 0 0,0 0 6,1-1-1,-1 1 1,0 0-1,0 0 1,0-1 0,1 1-1,-1 0 1,0-1-1,1 1 1,-1-1-1,0 1 1,1-1-1,-1 1 1,0-1-1,0 0 1,0 0 16,-1 0 29,0 0 1,0 0 0,0 0-1,0 1 1,0-1 0,0 1-1,0-1 1,0 1-1,-4 0 1,-22-1 224,21 1-236,-1 1 0,0 0 0,0 1 0,0-1-1,1 2 1,-1-1 0,1 1 0,-1 0 0,-8 6 0,1 0 14,1 0 1,1 1-1,-18 16 1,24-20-87,1 0 0,0 1 1,1-1-1,-1 2 0,1-1 1,1 0-1,-6 11 0,1-3-152,7-13 175,1-1 1,0 0 0,0 1 0,0-1 0,0 1-1,1-1 1,-1 1 0,0-1 0,1 1-1,-1 0 1,1-1 0,-1 1 0,1 0-1,0-1 1,-1 4 0,2 8-18,-1 1 0,1-1 0,1 0 0,0 0 0,1 0 0,1 0 0,0 0 0,9 20 0,-7-20 79,0 0 0,-2 0 0,7 28 0,-10-38-78,0 0-1,0 0 1,0 1-1,1-1 1,-1 0 0,3 4-1,6 12-54,-9-17 78,0 0 1,-1 1 0,1-2-1,0 1 1,0 0-1,0 0 1,1 0 0,-1 0-1,0-1 1,1 1 0,-1 0-1,1-1 1,-1 0 0,1 1-1,0-1 1,-1 0-1,4 2 1,36 23 26,-39-25-23,-1-1 0,0 1-1,1-1 1,-1 0 0,1 0 0,-1 0-1,0 0 1,1 0 0,-1 0 0,1 0-1,1 0 1,5 0 25,46 2 158,-51-2-218,0 0 0,1 0 0,-1-1 0,0 1 0,0-1 0,4-1 0,18-2-128,-17 4 170,1-1 0,-1 0 0,1-1 0,-1 0 0,0 0 0,0-1 0,12-5 0,54-32 117,-59 31-181,-11 7 63,-1-1 0,0 1-1,0-1 1,0 0 0,0 0 0,0 0 0,-1 0 0,1 0-1,-1 0 1,0-1 0,0 1 0,0-1 0,-1 1-1,1-1 1,-1 0 0,0 0 0,2-7 0,-3 7-10,-1 1 1,1-1-1,-1 1 1,0-1-1,0 1 0,0 0 1,-1 0-1,1-1 1,-1 1-1,1 0 1,-1 0-1,-3-3 1,-6-14 24,6 12-41,1-1 1,-2 1-1,1 0 0,-1 0 1,-1 0-1,1 1 0,-1 0 1,-8-6-1,9 8 30,1 1-1,-1 0 1,0 0 0,0 1-1,-8-5 1,5 5-34,7 1-13,0 1 0,0 0 0,-1 1 1,1-1-1,0 0 0,-1 1 0,1-1 0,-1 1 1,-2 0-1,2-1 15,-6 1 134,8 0-138,6 1-149,11 6 161,-7-6 142,-1 0 1,1 0 0,-1-1-1,16-1 1,0 0 112,-17 1-122,1 0-1,0 1 0,-1 0 1,0 1-1,1-1 0,-1 2 1,9 2-1,-15-4 145,1 0-229,4 2-193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1:49:49.205"/>
    </inkml:context>
    <inkml:brush xml:id="br0">
      <inkml:brushProperty name="width" value="0.35" units="cm"/>
      <inkml:brushProperty name="height" value="0.35" units="cm"/>
      <inkml:brushProperty name="color" value="#FFFFFF"/>
    </inkml:brush>
  </inkml:definitions>
  <inkml:trace contextRef="#ctx0" brushRef="#br0">979 319 2816,'-47'-27'1344,"-75"-29"0,92 43-1035,-154-62 1422,89 36-779,-1 5-420,28 10-472,13 9 297,106 18-128,666 29-85,-288 25 348,-220-27-50,-187-27-448,76 14 198,-77-10-154,-21-7-35,1 0 0,-1 0 1,0 0-1,0 0 1,1 0-1,-1 0 0,0 1 1,0-1-1,0 0 1,1 0-1,-1 0 0,0 0 1,0 1-1,0-1 1,1 0-1,-1 0 1,0 0-1,0 1 0,0-1 1,0 0-1,1 0 1,-1 0-1,0 1 0,0-1 1,0 0-1,0 0 1,0 1-1,0-1 0,0 0 1,0 0-1,0 1 1,0-1-1,0 0 0,0 1 1,0-1-1,0 0 1,0 0-1,0 1 0,0-1 1,0 0-1,0 0 1,0 1-1,-1-1 0,1 0 1,0 0-1,0 0 1,0 1-1,0-1 0,-1 0 1,1 1-1,-13 6 234,-1-2-143,0-1 1,-1-1-1,0 0 0,1-1 0,-23 0 0,22-1-61,-96 3 220,-193-17 1,-110-41 71,365 47-304,-150-25 279,-202-22-141,361 50-284,-1 3 1,-54 5-1,91-4 89,0 1-1,0 0 1,0-1-1,1 1 1,-1 1-1,-7 2 1,11-4 28,-1 0-1,1 1 1,-1-1 0,1 0-1,-1 1 1,1-1 0,0 0 0,-1 1-1,1-1 1,0 1 0,-1-1-1,1 0 1,0 1 0,-1-1 0,1 1-1,0-1 1,0 1 0,0-1-1,-1 1 1,1 0 0,0 0 0,0 0 0,0 0 0,1 0 1,-1 0-1,0 0 0,1 0 1,-1 0-1,0 0 0,1 0 1,-1 0-1,1 0 1,0-1-1,-1 1 0,1 0 1,0 0-1,1 1 0,4 3 0,1-1 0,-1 1 0,1-1-1,0-1 1,1 1 0,-1-1 0,1 0-1,10 2 1,-12-3 8,29 8 19,0-2 0,0-1 1,45 2-1,109-2 149,-165-7-168,375 1-104,169 3 443,162 7 125,-536-19-139,-181 5-151,-13 3-167,0 0 0,0 0 0,0 0-1,0-1 1,0 1 0,0 0 0,0 0 0,0 0 0,0 0 0,1 0 0,-1 0 0,0 0 0,0 0 0,0 0 0,0-1 0,0 1 0,0 0 0,0 0 0,0 0 0,0 0 0,0 0 0,0 0 0,0 0 0,0-1 0,0 1 0,0 0 0,0 0 0,0 0 0,0 0 0,0 0 0,0 0 0,-1 0 0,1 0 0,0-1 0,0 1 0,0 0 0,0 0 0,0 0 0,0 0 0,0 0 0,0 0 0,0 0 0,0 0 0,0 0-1,0 0 1,-1 0 0,1 0 0,0-1 0,-2 0 11,0 0 0,-1 0-1,1 0 1,0 0-1,-1 0 1,1 1-1,-3-1 1,-48-6-162,0 3 0,-79 3 0,69 1 107,-91 1 66,-174 22 0,235-9-169,2 3-1,-174 58 1,263-74 137,-2 0-19,0 0-1,1 0 1,-1 1-1,1-1 1,-1 1 0,1 0-1,-1 0 1,1 0-1,0 1 1,0-1-1,-4 5 1,6-7 19,1 1-1,0-1 1,0 1 0,0-1 0,-1 0-1,1 1 1,0-1 0,0 1-1,0-1 1,0 0 0,0 1 0,0-1-1,0 1 1,0-1 0,0 0 0,0 1-1,0-1 1,0 1 0,0-1-1,0 1 1,0-1 0,0 0 0,1 1-1,-1-1 1,0 1 0,0-1-1,0 0 1,1 1 0,-1-1 0,0 0-1,0 1 1,1-1 0,-1 0 0,0 0-1,1 1 1,-1-1 0,0 0-1,1 0 1,-1 1 0,0-1 0,2 0-1,18 7-25,-18-6 25,21 4 15,0-2 0,38 3-1,53-6 109,-51-1 18,340-4-136,187 3 366,-366 9-169,-168-4 212,-86-6-479,-79 0-74,-68 1-322,123 5 295,19-1 31,-35 5 0,42-2 37,-24 4 17,-91 27 0,143-36 85,0 0 0,0 0 0,0 0 0,0 0-1,0 0 1,0 0 0,0 0 0,0 0 0,0 0 0,0 0 0,0 0 0,0 0 0,0 0-1,0 1 1,0-1 0,0 0 0,0 0 0,0 0 0,0 0 0,0 0 0,0 0 0,0 0 0,0 0-1,0 0 1,0 0 0,0 0 0,0 0 0,0 0 0,0 0 0,0 0 0,0 0 0,0 0-1,0 0 1,0 0 0,0 0 0,0 1 0,0-1 0,0 0 0,0 0 0,0 0 0,0 0 0,0 0-1,0 0 1,0 0 0,0 0 0,0 0 0,0 0 0,9 1-1,18-1 2,-11 0 21,0-2 0,0 0 0,0-1 0,0 0 0,29-12 0,78-39 183,-89 37-190,54-27 25,-2-3 0,-2-5 0,81-64 0,-134 89-446,-30 27 397,-1 0-1,0 0 1,0-1-1,0 1 1,1 0-1,-1 0 1,0 0-1,0-1 0,1 1 1,-1 0-1,0 0 1,0 0-1,1 0 1,-1 0-1,0 0 1,1 0-1,-1 0 1,0-1-1,0 1 1,1 0-1,-1 0 0,0 0 1,1 0-1,-1 0 1,0 1-1,0-1 1,1 0-1,0 0 1,-2 8-174,-7 13 45,-4 2 110,-2-2 0,0 0 1,-1 0-1,-21 22 0,-78 69 367,54-55-299,-19 15 307,64-62 8,12-9-102,11-9-163,7-4-265,1 1-1,0 1 0,32-16 0,-37 21 88,0 1 0,0 0 0,1 0 0,-1 1 0,1 1 0,0 0-1,18-1 1,-27 3 76,1 1-1,-1 0 1,0 0 0,1 0-1,-1 0 1,0 0-1,1 1 1,-1 0-1,0-1 1,0 1-1,0 0 1,-1 0 0,1 1-1,0-1 1,-1 1-1,1-1 1,-1 1-1,0 0 1,0 0-1,3 6 1,-4-8 15,-1 0 0,0 0 0,1 1 0,-1-1 1,0 0-1,0 0 0,1 1 0,-1-1 0,0 0 0,-1 0 0,1 1 0,0-1 0,0 0 1,0 0-1,-1 1 0,1-1 0,-1 0 0,1 0 0,-1 0 0,1 0 0,-1 0 0,0 1 1,1-1-1,-1 0 0,0 0 0,0-1 0,0 1 0,0 0 0,0 0 0,0 0 0,0-1 1,0 1-1,0 0 0,0-1 0,-2 2 0,-5 1 15,-1-1 1,1 0-1,-1 0 0,1 0 0,-1-1 1,0 0-1,0-1 0,0 0 1,-9-1-1,-4 1 130,-2-2-14,0 0 0,0-2 0,-29-8 1,34 8-134,13 3-9,0-1-1,0 0 1,1 0 0,-1 0-1,-6-4 1,10 5-21,-1-1 1,1 0-1,0 1 1,0-1-1,0 0 1,0 0-1,0 0 1,0-1-1,1 1 0,-1 0 1,1-1-1,-3-4 1,3 5 14,0-1 0,0 1-1,0-1 1,0 1 0,0-1 0,1 1 0,-1-1-1,1 0 1,0-3 0,0 5-32,1-1-1,-1 1 1,1-1 0,-1 1 0,1-1 0,-1 1-1,1 0 1,0-1 0,0 1 0,0 0-1,0 0 1,0 0 0,0 0 0,0 0-1,0 0 1,0 0 0,1 0 0,-1 0 0,2-1-1,7-3-28,0 0 0,-1 1-1,2 1 1,-1-1 0,0 1-1,13-1 1,3-2 64,123-27 48,-134 29-17,17-4 8,-1 1 1,1 1-1,47-1 0,-76 8-45,-2 0 20,-1 0 1,0-1 0,1 1 0,-1 0-1,0-1 1,1 1 0,-1 0 0,1-1-1,-1 1 1,1-1 0,-1 1-1,1-1 1,0 1 0,-1-1 0,1 1-1,0-1 1,-1 0 0,2 1 0,3 3 224,-4-4-128,0 1 0,0-1-1,-1 1 1,1-1 0,0 0 0,0 1 0,0-1 0,0 0 0,0 0 0,0 0-1,0 1 1,0-1 0,0 0 0,0 0 0,0-1 0,0 1 0,2 0 0,5 0-25,-3 1-121,0 0 1,0 0-1,0 1 0,0 0 0,-1 0 1,1 0-1,-1 0 0,0 1 1,5 3-1,20 10-158,-14-11 258,-1-1 1,1-1 0,0 0 0,0-1 0,0-1 0,24 0 0,-38-1-20,0-1 1,-1 1-1,1 0 1,0-1-1,0 1 1,0-1-1,-1 1 1,1-1-1,0 0 1,0 1-1,-1-1 1,1 0 0,-1 1-1,1-1 1,-1 0-1,2-1 1,4-6-144,-1 4 34,1 0 0,-1 1 0,1 0 0,0 0 0,0 0 0,0 0 0,9-1 0,48-9 172,-39 9-52,-15 3 204,-9 0-242,0 0 0,0 1 0,-1-1 0,1 1 0,0-1 0,0 1 0,-1-1-1,1 1 1,0-1 0,-1 1 0,1-1 0,-1 1 0,1-1 0,0 1 0,-1-1 0,1 1-1,-1 0 1,1-1 0,-1 1 0,1 0 0,-1-1 0,0 1 0,1 0 0,-1 0 0,1 0-1,-1 0 1,0-1 0,-1 1 33,-134-38 364,-12-5-160,28-10-263,-21-8-44,84 38-1516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06:04.553"/>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140 1 576,'-8'-1'110,"-1"1"-1,0 1 1,0 0-1,1 0 1,-1 1-1,1 0 1,-1 0-1,1 1 1,0 0-1,0 0 1,0 1-1,-14 9 1,6-8 974,19 1-664,7 2-198,-1-1 1,2 0-1,-1-1 1,1 0-1,13 5 0,62 20 327,11 5-187,-85-30-271,0 2 0,17 12-1,-20-12-62,1-1 0,0-1 0,20 11 0,25 8 153,15 7-223,209 60 420,-201-68-506,-49-18-576,-40 6-993,11-12 1695,0 0 0,1 1 0,-1-1 0,0 0 0,0 0 0,0 0 0,0 0-1,0 1 1,0-1 0,1 0 0,-1 0 0,0 0 0,0 0 0,0 0 0,0 0 0,1 1 0,7 3 37,-8-4-28,2 1 137,6 3-37,-4-3-83,0 0 0,0 0 0,0 1 1,-1 0-1,1-1 0,0 1 0,-1 1 0,0-1 1,1 0-1,2 4 0,-3-4 2,0 0 0,0 0-1,1 0 1,-1 0 0,1-1 0,-1 0-1,1 1 1,-1-1 0,1 0 0,7 0-1,1 2-569</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05:28.772"/>
    </inkml:context>
    <inkml:brush xml:id="br0">
      <inkml:brushProperty name="width" value="0.1" units="cm"/>
      <inkml:brushProperty name="height" value="0.1" units="cm"/>
      <inkml:brushProperty name="color" value="#AB008B"/>
    </inkml:brush>
  </inkml:definitions>
  <inkml:trace contextRef="#ctx0" brushRef="#br0">26 1 3808,'3'6'2930,"-3"-5"-2884,0 0 0,0 0 0,0-1 0,0 1 0,0 0 0,0 0 1,0 0-1,0 0 0,0 0 0,0 0 0,0 0 0,-1 0 0,1 0 0,0-1 0,-1 1 1,1 0-1,-1 1 0,-1 1 75,1-1 0,0 1 0,0 0 0,0 0 0,0-1 0,0 1 0,1 0 1,-1 0-1,1 4 0,-4 14 22,2-16-86,1 0 0,0 0-1,1 0 1,-1 0 0,1 8-1,-3 15 164,3-25-238,0-3-1,0 0 1,0 0 0,0 0 0,0 0 0,0 1-1,0-1 1,0 0 0,0 0 0,0 0-1,0 0 1,0 1 0,0-1 0,0 0 0,0 0-1,0 0 1,0 0 0,0 1 0,0-1-1,-1 0 1,1 0 0,0 0 0,0 0 0,0 0-1,0 1 1,0-1 0,0 0 0,-1 0-1,1 0 1,0 0 0,0 0 0,0 0 0,0 0-1,0 0 1,-1 0 0,1 0 0,0 0 0,0 0-1,0 1 1,0-1 0,-1 0 0,1 0-1</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05:30.332"/>
    </inkml:context>
    <inkml:brush xml:id="br0">
      <inkml:brushProperty name="width" value="0.1" units="cm"/>
      <inkml:brushProperty name="height" value="0.1" units="cm"/>
      <inkml:brushProperty name="color" value="#AB008B"/>
    </inkml:brush>
  </inkml:definitions>
  <inkml:trace contextRef="#ctx0" brushRef="#br0">311 63 1984,'-1'-1'202,"0"0"-1,1 0 1,-1 0 0,0 0 0,0 0 0,0 0-1,0 0 1,0 0 0,0 0 0,0 1-1,0-1 1,0 0 0,0 1 0,0-1-1,-2 0 1,-26-12 1124,22 10-1006,-2-1 256,-1 1-1,-16-4 0,16 5-491,0-1 1,-15-5-1,22 7-59,0 0 0,0 0 0,0 0 1,0 1-1,0-1 0,0 1 0,-1 0 0,1 0 0,0 0 0,0 0 0,0 1 0,0-1 1,0 1-1,0 0 0,0 0 0,0 0 0,0 0 0,1 0 0,-1 1 0,0-1 0,1 1 0,-1 0 1,-3 3-1,-6 5 432,11-9-418,-1 1 1,1-1-1,-1 0 0,1 0 0,-1 1 1,1-1-1,0 1 0,-1 1 0,-15 18 344,14-18-362,1-1 0,0 0 0,0 1 0,0-1 0,0 1 0,0 0 0,1-1 0,-1 1 0,1 0 0,0 0 0,-1 4 0,-5 18 41,4-15-76,1 0 0,0 0-1,-1 20 1,-5 27 41,8-29-77,1-12 55,-1 1-1,-1 0 1,-3 20-1,4-35-9,0 1 1,0-1-1,0 1 0,0-1 1,1 1-1,-1-1 0,1 1 1,0-1-1,-1 1 0,4 4 0,2 10-60,-6-14 74,1 1 1,-1-1 0,1 0-1,0 0 1,0 0 0,1 0 0,-1 0-1,1 0 1,-1 0 0,5 4-1,-5-5-8,0-1 0,0 1-1,-1-1 1,1 1 0,0-1-1,0 1 1,-1 0-1,1-1 1,-1 1 0,1 0-1,-1 2 1,0-3-7,1 1 0,-1-1-1,0 1 1,1-1 0,-1 1-1,1-1 1,-1 1 0,1-1 0,-1 0-1,1 1 1,0-1 0,0 0 0,2 2-1,-1 0-23,12 8 18,-12-9 12,0-1 0,0 0 0,0 0 0,1 0 0,-1 0 0,0 0 0,0 0 0,1-1 0,-1 1 0,0-1 0,1 0 0,-1 0 0,1 1 0,-1-1 0,0-1 0,5 0 0,2 1 10,-3-1-40,-1 0 0,1 0-1,0 0 1,0-1 0,0 0 0,9-4-1,9-3 35,-19 7 6,0 0 0,0-1 0,0 0 0,5-3 0,15-8-76,-14 9 119,0 0-1,-1 0 1,0-1-1,0 0 1,16-13-1,-26 18-56,1 0-1,0 1 1,-1-1-1,1 0 1,-1 0-1,1 1 1,0-1-1,-1 0 1,0 0-1,1 0 1,-1 0-1,1 0 1,-1 0-1,0 0 1,0 1-1,0-1 1,1 0-1,-1 0 1,0 0-1,0 0 1,0 0-1,-1-1 1,1 0 4,-1 1 1,1-1-1,-1 1 0,0-1 1,0 1-1,1 0 0,-1 0 1,0-1-1,0 1 0,0 0 1,0 0-1,-2-2 1,-2 0 13,0 0 0,0-1 0,0 2 0,0-1 0,0 1 0,-7-3 0,-5 1 18,1 0 0,-1 1 0,0 1 0,0 1 0,-21 0 0,25 2 43,13-1-68,0 0 0,0 0-1,0 0 1,0 0 0,0 0 0,0 0 0,0 0 0,0 0-1,0 0 1,0 0 0,0 0 0,0 0 0,0 1 0,0-1-1,0 0 1,0 0 0,0 0 0,0 0 0,0 0 0,0 0-1,0 0 1,0 0 0,0 0 0,0 0 0,0 0 0,0 0-1,0 0 1,0 0 0,0 0 0,0 0 0,0 0 0,0 0-1,0 0 1,0 0 0,0 0 0,0 0 0,0 0 0,0 0-1,0 0 1,0 0 0,0 0 0,0 0 0,0 0-1,0 0 1,13 1 208,11-7 57,1 2 0,-1 0 0,47 0 0,-50 4-106,1-1-1,37-6 0,-36 6-53,-15 2-304,-7-1-117,19-12-7595,-12 8 5243</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05:31.342"/>
    </inkml:context>
    <inkml:brush xml:id="br0">
      <inkml:brushProperty name="width" value="0.1" units="cm"/>
      <inkml:brushProperty name="height" value="0.1" units="cm"/>
      <inkml:brushProperty name="color" value="#AB008B"/>
    </inkml:brush>
  </inkml:definitions>
  <inkml:trace contextRef="#ctx0" brushRef="#br0">3 3 1056,'-2'3'7718,"13"-3"-8108,29-2 1187,-28 0-518,1 1 0,-1 1 0,0 0 0,14 2 0,-25-1-275,1-1 1,-1 0-1,0 0 0,0 1 1,0-1-1,1 1 1,-1-1-1,0 1 1,0-1-1,0 1 1,0 0-1,0 0 0,0-1 1,0 1-1,0 0 1,0 0-1,-1 0 1,1 0-1,0 0 1,1 2-1,-2-1 2,1 0-1,0 0 1,-1 1-1,1-1 1,-1 0-1,0 0 1,0 0-1,0 1 1,0-1-1,0 0 1,0 2-1,-2 4 12,0 0 0,0-1 0,0 0 0,-1 1-1,0-1 1,-5 7 0,6-9-11,-6 9 176,-15 20 0,20-30-159,0-1-1,0 1 1,-1-1 0,1 0 0,-1 0-1,0 0 1,0 0 0,0-1 0,-8 4-1,12-5 11,-1-1 0,1 0 0,-1 0 1,1 1-1,0-1 0,-1 0 0,1 0 0,-1 0 0,1 0 0,-1 0 0,1 0 0,-1 0 0,1 1 0,0-1 0,-1 0 0,1-1 0,-1 1 0,1 0 0,-1 0 0,1 0 0,-1 0 0,3-7 163,0 4-169,0 1 0,0 0-1,1 0 1,-1 0-1,5-3 1,0 2 11,0 0 0,0 1 0,0 0 0,0 0 1,1 0-1,-1 1 0,0 0 0,1 1 0,-1 0 0,1 0 0,-1 1 1,1-1-1,-1 2 0,0-1 0,1 1 0,-1 0 0,0 0 0,0 1 0,12 7 1</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05:33.207"/>
    </inkml:context>
    <inkml:brush xml:id="br0">
      <inkml:brushProperty name="width" value="0.1" units="cm"/>
      <inkml:brushProperty name="height" value="0.1" units="cm"/>
      <inkml:brushProperty name="color" value="#AB008B"/>
    </inkml:brush>
  </inkml:definitions>
  <inkml:trace contextRef="#ctx0" brushRef="#br0">342 6 1888,'-1'-1'120,"-1"1"0,1-1 0,0 0 0,0 1 1,-1-1-1,1 1 0,0 0 0,-1-1 0,1 1 0,-1 0 0,1 0 0,0 0 1,-1-1-1,1 2 0,-1-1 0,1 0 0,0 0 0,-1 0 0,-2 1 0,-27 10 1291,12-3-991,1 1 0,0 0 0,0 2-1,1 0 1,0 1 0,-22 20 0,27-20-282,2-3-24,0 1 0,0 0 0,1 1 0,0 0 0,1 0 0,1 1 0,-9 16 0,10-13-7,-3 7-13,0-1 0,-6 28 0,14-41-62,-1-1 0,2 0 0,-1 0 0,1 0 0,0 1 0,0-1 0,1 0 0,0 0 0,0 1 0,0-1 1,4 8-1,-4-12-36,1 0 1,-1-1-1,1 1 1,0-1-1,0 1 1,0-1-1,0 0 1,0 0-1,1 0 1,-1 0-1,0 0 1,1 0 0,0-1-1,-1 1 1,6 1-1,-3 0 8,0-1 1,1-1-1,-1 1 0,1-1 1,0 1-1,-1-2 0,8 1 0,2-1 63,-1-1-1,0-1 0,0 0 0,0-1 1,0-1-1,19-7 0,-12 2-2,-1-1 0,1 0 0,23-18 0,59-41 246,-102 69-353,-6 4-138,-25 34-182,28-36 363,0 0-1,0 0 1,1 0-1,-1 0 1,1 0-1,-1 1 1,1-1 0,0 1-1,0-1 1,0 1-1,0-1 1,0 1 0,1-1-1,-1 1 1,1 0-1,0 0 1,-1-1-1,1 1 1,1 0 0,-1-1-1,0 1 1,1 0-1,-1-1 1,1 1-1,0 0 1,-1-1 0,2 1-1,-1-1 1,0 1-1,0-1 1,1 0 0,-1 1-1,1-1 1,0 0-1,-1 0 1,1 0-1,3 2 1,1 1 19,0-1-1,-1 0 1,1 0 0,1-1-1,-1 0 1,0 0 0,1 0-1,0-1 1,-1 0 0,1 0-1,0-1 1,0 0 0,13 1-1,-19-2-6,-1 0 0,1 0-1,0 0 1,0 0 0,0 0-1,-1 0 1,1-1 0,0 1-1,0 0 1,-1 0 0,1-1-1,0 1 1,0-1 0,-1 1-1,1 0 1,0-1 0,-1 1-1,1-1 1,-1 1-1,1-1 1,-1 0 0,1 1-1,-1-1 1,1 0 0,-1 1-1,1-1 1,-1 0 0,0 1-1,1-1 1,-1 0 0,0 0-1,0 1 1,0-1 0,0 0-1,1 0 1,-1 0 0,0 1-1,0-1 1,0 0 0,-1 0-1,1 0 1,-1-5 3,1 0 0,-2 0 0,1 0 0,-3-7 0,2 8 7,0-1-18,0 0-1,0 1 1,-1-1-1,0 1 1,0-1-1,0 1 1,-1 0-1,1 0 1,-1 0 0,-6-5-1,7 8 29,0-1 1,-1 0-1,0 1 0,1 0 0,-1 0 0,0 0 1,0 0-1,0 1 0,0-1 0,0 1 1,-1 0-1,1 0 0,0 1 0,-1-1 0,-4 1 1,-2 1-14,9 0-254,15 4-403,3 0 681,-10-2-11,0-1-1,0 0 1,1 0-1,-1 0 1,1-1 0,-1 0-1,1 0 1,-1 0-1,1-1 1,-1 0 0,1-1-1,0 1 1,-1-1-1,1 0 1,-1-1 0,0 0-1,1 0 1,-1 0-1,0-1 1,0 0 0,0 0-1,-1 0 1,1-1-1,-1 0 1,0 0 0,8-8-1,-3 0 29,0-1 0,-1 0 0,0-1 0,-1 0 0,-1 0 0,0-1 0,6-19 0,-11 21-54,-2 12-26,0 0 0,0-1 0,0 1 0,1 0 0,-1-1 0,0 1 0,1 0 0,-1-1 0,1 1 0,-1 0 0,2-2 0,-1 2-114,0 2 1,9 15 52,-3-5 95,10 23 0,-7-14-67,-8-16 111,0 0-1,0 0 1,0 1-1,0-1 1,-1 0-1,0 1 1,0-1-1,0 1 1,0 7-1,-1-9-46,0-1-1,0 0 1,-1 0-1,0 0 1,1 0-1,-1 0 1,0 0-1,0 0 0,0 0 1,0 0-1,0 0 1,0 0-1,-1 0 1,1-1-1,-1 1 1,1 0-1,-1-1 1,1 0-1,-1 1 1,0-1-1,0 0 0,0 0 1,0 0-1,0 0 1,-2 1-1,-7 2-52,1 0-1,-1-1 0,-18 3 1,13-4 11,0 0 1,-19-2 0,30 0 147,-2-2-120,9-1-15,11-3 130,7 5 58,-15 1-112,-1-1 0,1 1 0,0 0 1,-1 1-1,1-1 0,-1 1 0,1 0 0,6 1 0,93 34 460,-83-26-366,-18-8-182,-1 0 0,1-1 0,0 1 0,0-1 0,-1 1-1,1-1 1,0 0 0,0 0 0,1-1 0,-1 1 0,0-1 0,0 1 0,0-1 0,4 0 0,-6 0 62,3-1-476,0 0 0,0-1 0,0 1 0,0-1 0,0 1 0,0-1 0,0-1-1,-1 1 1,1 0 0,-1-1 0,1 0 0,-1 1 0,0-1 0,4-6 0,6-18-3396</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05:34.791"/>
    </inkml:context>
    <inkml:brush xml:id="br0">
      <inkml:brushProperty name="width" value="0.1" units="cm"/>
      <inkml:brushProperty name="height" value="0.1" units="cm"/>
      <inkml:brushProperty name="color" value="#AB008B"/>
    </inkml:brush>
  </inkml:definitions>
  <inkml:trace contextRef="#ctx0" brushRef="#br0">211 107 1248,'-17'20'4608,"13"-16"-4209,1 0 0,-1 0 0,-8 6 0,-9 10 863,-3 2 42,19-19-1192,1 0 0,0 1 1,-1 0-1,2 0 1,-1 0-1,0 0 1,-2 5-1,-8 16 201,7-14-342,1 0 0,1 0 0,-7 18 0,10-23 68,0 0-1,-1-1 1,0 0-1,0 0 1,-4 6-1,5-7-25,-1-1 1,1 1-1,-1 0 1,1 0-1,0 0 1,1 1-1,-1-1 1,-1 8-1,0 6 129,2-12-158,0 0-1,0 0 1,1 1 0,-1-1-1,2 0 1,-1 0 0,0 1-1,3 6 1,-3-9 13,2-1 1,-1 1-1,0 0 1,1 0-1,-1 0 1,1-1-1,3 6 1,-3-7 10,0-1 0,0 1 1,-1 0-1,1-1 0,0 1 1,0-1-1,0 1 0,1-1 0,-1 0 1,0 0-1,0 0 0,1 0 1,3 1-1,0-1-13,2 2 2,-1-1 0,1 0 0,0 0 0,1-1 0,-1 0 0,0-1 0,0 1 0,0-2 1,0 1-1,15-3 0,27-10 145,-30 9-23,0 0 0,-1-2 0,22-9 0,-25 7-60,-5 4-39,0-1 0,-1-1-1,1 0 1,-1 0 0,-1-1 0,12-10 0,-9 6 45,-1 0 1,-1-1-1,0 0 1,-1-1-1,13-21 1,-19 27-22,0 1 0,0-1 0,-1 0 0,0 0 1,0 0-1,0 0 0,-1 0 0,0 0 0,0 0 1,-1 0-1,0 0 0,-1-1 0,1 1 0,-3-11 1,-1 6 5,0-1 1,0 2 0,-1-1-1,-1 0 1,0 1 0,0 0 0,-11-12-1,3 4-66,-2 1 0,0 1 0,-19-15 0,30 27-70,0 1-1,0 1 1,0-1-1,0 1 1,-1 0 0,0 0-1,1 1 1,-1-1-1,0 1 1,0 1 0,0-1-1,0 1 1,-1 0-1,1 0 1,0 1 0,0 0-1,-1 0 1,1 0-1,-8 2 1,7-1-50,6-1-17,-1 0-1,1 0 1,0 0 0,0 0-1,0 0 1,0 1 0,0-1-1,-1 0 1,1 1 0,0-1-1,0 1 1,0-1 0,0 1-1,0-1 1,0 1 0,0 0-1,1 0 1,-1-1 0,0 1-1,0 0 1,-1 2 0,-1 0-431</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05:35.367"/>
    </inkml:context>
    <inkml:brush xml:id="br0">
      <inkml:brushProperty name="width" value="0.1" units="cm"/>
      <inkml:brushProperty name="height" value="0.1" units="cm"/>
      <inkml:brushProperty name="color" value="#AB008B"/>
    </inkml:brush>
  </inkml:definitions>
  <inkml:trace contextRef="#ctx0" brushRef="#br0">18 1 2912,'-6'6'2177,"8"7"-536,-9 77 214,1 5-1603,19 386 2116,-10-445-2533,1-1-1,2 1 1,15 47 0,-21-82 0,0 0 1,0 0-1,1 0 1,-1 0-1,0 0 1,1 0 0,-1 0-1,1 0 1,0 0-1,-1 0 1,1 0-1,0 0 1,-1 0-1,1-1 1,0 1 0,1 1-1,-1-2 34,0 0-1,-1-1 0,1 1 1,-1 0-1,1-1 1,0 1-1,-1 0 0,1-1 1,-1 1-1,1-1 1,-1 1-1,1-1 1,-1 1-1,1-1 0,-1 1 1,0-1-1,1 1 1,-1-1-1,0 0 0,1 1 1,-1-1-1,0 0 1,0 1-1,1-2 1,8-19-2408</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06:21.432"/>
    </inkml:context>
    <inkml:brush xml:id="br0">
      <inkml:brushProperty name="width" value="0.1" units="cm"/>
      <inkml:brushProperty name="height" value="0.1" units="cm"/>
      <inkml:brushProperty name="color" value="#AB008B"/>
    </inkml:brush>
  </inkml:definitions>
  <inkml:trace contextRef="#ctx0" brushRef="#br0">87 1 1472,'-3'3'2714,"-3"-3"-1759,-15 5 469,20-4-1379,-1 0-1,1 0 1,-1 0-1,1 0 1,-1 0-1,1 0 1,0 0 0,-1 0-1,1 1 1,0-1-1,0 1 1,0-1-1,0 1 1,0-1-1,1 1 1,-2 2-1,0 3-61,1 0-1,-1 0 0,1 0 0,0 0 0,1 0 0,0 10 0,0-5 33,0-1 0,-3 13 0,-10 83 380,6-34-125,2 114-1,5-153-392,0-33-122,1-2-294,6-3-1482</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06:22.119"/>
    </inkml:context>
    <inkml:brush xml:id="br0">
      <inkml:brushProperty name="width" value="0.1" units="cm"/>
      <inkml:brushProperty name="height" value="0.1" units="cm"/>
      <inkml:brushProperty name="color" value="#AB008B"/>
    </inkml:brush>
  </inkml:definitions>
  <inkml:trace contextRef="#ctx0" brushRef="#br0">2 1 2304,'-1'0'650,"4"1"-146,8 6 3003,-9-8-3465,0 1-1,0 0 1,0 0 0,0 0-1,0 0 1,-1 0-1,1 0 1,0 0 0,0 0-1,0 1 1,0-1-1,2 2 1,4 0 20,18 4 237,13 2 63,2-6-126,64-5-1,-15 0-125,-47 1 79,57-9 1,-67 6-67,-27 4-127,-1 0 0,0 1 1,1 0-1,-1 0 0,0 0 0,1 0 1,-1 1-1,0 0 0,7 2 0,-6 13-5035,-3-6 2724</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06:22.925"/>
    </inkml:context>
    <inkml:brush xml:id="br0">
      <inkml:brushProperty name="width" value="0.1" units="cm"/>
      <inkml:brushProperty name="height" value="0.1" units="cm"/>
      <inkml:brushProperty name="color" value="#AB008B"/>
    </inkml:brush>
  </inkml:definitions>
  <inkml:trace contextRef="#ctx0" brushRef="#br0">21 1 1248,'0'0'389,"-8"4"1921,-5 15-263,13-4-1471,1 6-579,6 30-1,-1 1 358,-1 10-161,7 139 414,-12-158-472,1-19-38,-1-1 0,-5 39 1,4-21-1408</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06:23.707"/>
    </inkml:context>
    <inkml:brush xml:id="br0">
      <inkml:brushProperty name="width" value="0.1" units="cm"/>
      <inkml:brushProperty name="height" value="0.1" units="cm"/>
      <inkml:brushProperty name="color" value="#AB008B"/>
    </inkml:brush>
  </inkml:definitions>
  <inkml:trace contextRef="#ctx0" brushRef="#br0">256 1 1984,'0'0'2555,"-14"12"-1457,-68 68 971,60-56-1900,1 0-1,1 1 1,2 1 0,-24 43-1,34-53-88,-19 26 0,27-42-84,0 0 0,0 1 0,0-1 0,0 0 0,0 0 0,-1 0 0,1 0 0,0 0 0,0 0 0,0 1 0,0-1 0,0 0 0,0 0 0,0 0 0,0 0 0,0 0 0,0 1 0,0-1 0,0 0 0,0 0 0,0 0 0,0 0 0,0 1 0,0-1 0,0 0 0,0 0 0,0 0 0,0 0 0,0 1 0,0-1 0,0 0 0,0 0 0,0 0 0,0 0 0,0 0 0,0 1 0,0-1 0,1 0 0,-1 0-1,0 0 1,0 0 0,0 0 0,0 0 0,0 1 0,11 0-33,23-5 166,-23 3-77,45-7 236,86-25 0,-82 12-204,-41 14 53,1 0 0,23-4 1,-23 6 16,-13 3-99,0 1 0,0 0-1,12-1 1,-18 2-62,-1-1 0,1 1 0,-1 0-1,0 0 1,1 0 0,-1 0 0,1 0 0,-1 0 0,1 0-1,-1 1 1,1-1 0,-1 0 0,1 0 0,-1 0 0,1 0-1,-1 0 1,0 1 0,1-1 0,-1 0 0,1 0 0,-1 1-1,0-1 1,1 0 0,-1 1 0,0-1 0,1 0 0,-1 1 0,0-1-1,0 1 1,1-1 0,-1 0 0,0 1 0,0-1 0,0 1-1,0-1 1,1 1 0,-1-1 0,0 1 0,0-1 0,0 0-1,0 1 1,0-1 0,0 1 0,0 0 0,0 2-226,5 11-1079,-4-10 626,1-1 0,-1 1 0,0 0 0,0-1-1,0 6 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06:06.085"/>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736 522 992,'-4'1'805,"4"-1"-793,0 0 13,0 0-13,0 0 0,0 0 0,0 0 0,0-1 1,0 1-1,0 0 0,0 0 0,0 0 1,0 0-1,0 0 0,-18 0 1167,1 12-1345,14-13 282,1 0 0,0-1 0,0 1 0,1-1 0,-1 1-1,0-1 1,0 0 0,1 0 0,-1 0 0,1 0 0,-1 0 0,0-3-1,-3-2 1,0 0-31,0-1 1,-5-12 0,-6-10-151,0 4 130,6 9 48,-1 0-1,-1 0 1,0 2-1,-1-1 1,-1 1-1,-22-18 1,-6 5-64,-1 1 0,-62-28 1,81 43 4,-77-38 544,97 48-570,0-1 1,1 0-1,-1 0 0,1 0 1,0 0-1,0 0 0,0-1 1,0 1-1,0-1 0,1 0 1,0 1-1,0-1 0,0-1 1,-2-5-1,-2-2-16,4 9-12,0 0-1,1 1 1,-1-1-1,0 0 0,-1 1 1,1 0-1,0-1 1,-1 1-1,1 0 1,-1 0-1,0 1 1,0-1-1,1 0 1,-1 1-1,0 0 1,0 0-1,0 0 1,-1 0-1,1 0 1,0 0-1,0 1 0,-5-1 1,1 1-201,1 0 1,0 0-1,0 1 1,0 0-1,-1 0 0,1 0 1,0 1-1,0 0 1,1 0-1,-10 5 1</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06:25.225"/>
    </inkml:context>
    <inkml:brush xml:id="br0">
      <inkml:brushProperty name="width" value="0.1" units="cm"/>
      <inkml:brushProperty name="height" value="0.1" units="cm"/>
      <inkml:brushProperty name="color" value="#AB008B"/>
    </inkml:brush>
  </inkml:definitions>
  <inkml:trace contextRef="#ctx0" brushRef="#br0">32 1 1984,'0'0'1253,"-4"11"326,-2-4 614,6-7-2068,-1 1 1,1 0-1,-1-1 0,1 1 0,0-1 0,-1 1 0,0-1 0,1 1 1,-1-1-1,1 1 0,-1-1 0,0 0 0,1 1 0,-1-1 0,0 0 1,1 1-1,-1-1 0,0 0 0,1 0 0,-1 0 0,0 1 1,-1-1-1,-5 1-35,12 3-15,14 2-6,67-3 161,-69-3-305,2 0 71,0 0 1,21 4-1,-15-3 340,-1 1-231,-10 3-3986</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06:27.235"/>
    </inkml:context>
    <inkml:brush xml:id="br0">
      <inkml:brushProperty name="width" value="0.1" units="cm"/>
      <inkml:brushProperty name="height" value="0.1" units="cm"/>
      <inkml:brushProperty name="color" value="#AB008B"/>
    </inkml:brush>
  </inkml:definitions>
  <inkml:trace contextRef="#ctx0" brushRef="#br0">5 17 3232,'-5'-5'5754,"8"6"-5678,-2-1-75,-1 0-1,1 0 1,-1 0-1,1 0 0,-1 0 1,1 0-1,-1 0 0,1 0 1,-1 0-1,1 0 1,-1-1-1,1 1 0,-1 0 1,1 0-1,-1 0 1,1-1-1,-1 1 0,0 0 1,1 0-1,-1-1 1,1 1-1,-1-1 0,1 1 1,1-2-16,1 1 0,-1 0 0,1 0 0,-1 0 0,1 1 1,-1-1-1,1 0 0,0 1 0,-1 0 0,1 0 0,0 0 1,-1 0-1,1 0 0,0 0 0,-1 1 0,1-1 0,2 2 1,6 1 2,1 1 0,17 10 0,2 0 267,-14-9-63,-8 1-192,-8-4 10,0 0 1,0 1 0,0-1 0,0 0-1,0 0 1,0 1 0,0-1 0,-1 0-1,1 1 1,-1-1 0,0 1 0,0-1-1,0 1 1,0-1 0,0 1 0,0-1-1,0 0 1,-1 1 0,-1 3 0,-2 6 101,0 0 0,-10 18-1,4-8-43,9-20-42,0 1 1,-1-1-1,1 0 0,-1 1 0,1-1 0,-1 0 0,0 0 0,-2 2 0,4-3-186,16 10-272,66 40 192,-78-48 291,0 0 1,0 0-1,0 0 0,0 1 0,5 6 1,-8-9-28,0 0-1,0 1 1,0-1 0,-1 0 0,1 1 0,-1-1 0,1 1-1,-1-1 1,1 1 0,-1-1 0,0 1 0,0-1 0,1 1-1,-1-1 1,0 1 0,-1-1 0,1 1 0,0-1 0,0 1-1,-1-1 1,0 4 0,-4 5 46,0 1 0,0 0 1,-1-1-1,-1 0 0,1 0 0,-2-1 1,1 0-1,-1 0 0,-1-1 0,0 0 0,0 0 1,0-1-1,-1 0 0,0-1 0,0 0 1,-1 0-1,-17 5 0,20-7-2267</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06:27.842"/>
    </inkml:context>
    <inkml:brush xml:id="br0">
      <inkml:brushProperty name="width" value="0.1" units="cm"/>
      <inkml:brushProperty name="height" value="0.1" units="cm"/>
      <inkml:brushProperty name="color" value="#AB008B"/>
    </inkml:brush>
  </inkml:definitions>
  <inkml:trace contextRef="#ctx0" brushRef="#br0">7 19 2656,'0'0'63,"0"0"0,-1 0 0,1 0 0,0 0 0,-1 0 0,1 0 1,0 0-1,-1 1 0,1-1 0,0 0 0,0 0 0,-1 0 0,1 0 0,0 1 0,-1-1 0,1 0 0,0 0 1,0 0-1,-1 1 0,1-1 0,0 0 0,0 1 0,0-1 0,0 0 0,-1 0 0,1 1 0,0-1 0,8 3 2229,17-4-926,-18-1-1323,0 0-17,0 0-1,0 1 1,1-1-1,12 1 0,67-6 710,-2 1-499,-55 5-223,-20 0-19,1 1 0,19 1 0,-26 0-37,-2-1-241,0 0 1,0 1-1,0-1 0,1 1 1,-1-1-1,0 1 1,3 1-1,-5-1 163,1 0 0,0-1 0,-1 1 0,1-1-1,-1 1 1,1 0 0,-1 0 0,1-1 0,-1 1 0,1 0-1,-1 0 1,0 0 0,1-1 0,-1 1 0,0 0-1,0 0 1,0 0 0,1 0 0,-1 0 0,0 0 0,0-1-1,0 2 1,0 9-2140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06:28.393"/>
    </inkml:context>
    <inkml:brush xml:id="br0">
      <inkml:brushProperty name="width" value="0.1" units="cm"/>
      <inkml:brushProperty name="height" value="0.1" units="cm"/>
      <inkml:brushProperty name="color" value="#AB008B"/>
    </inkml:brush>
  </inkml:definitions>
  <inkml:trace contextRef="#ctx0" brushRef="#br0">57 0 2400,'-4'3'499,"1"-1"0,0 1 0,0 0 0,0 0 0,0 0 0,-4 7 0,4-3-388,0-1 0,0 1 0,1-1 0,0 1 0,0 0 0,1 0 1,0 0-1,0 0 0,0 13 0,-1 7 90,-4 75 120,4-29-205,0 30 19,3-57 82,-1-40-282,0 0 0,0-1-1,0 1 1,1 0 0,0 0-1,1-1 1,3 11 0,-4-15-649,0-1 492,0 0-1,0 0 0,0 0 0,0-1 0,-1 1 1,1 0-1,0-1 0,0 1 0,0 0 1,-1-1-1,1 1 0,0-1 0,-1 1 0,1-1 1,0 0-1,-1 1 0,1-1 0,1-1 0,7-16-1213,-9 18 1430,13-30-757</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06:29.221"/>
    </inkml:context>
    <inkml:brush xml:id="br0">
      <inkml:brushProperty name="width" value="0.1" units="cm"/>
      <inkml:brushProperty name="height" value="0.1" units="cm"/>
      <inkml:brushProperty name="color" value="#AB008B"/>
    </inkml:brush>
  </inkml:definitions>
  <inkml:trace contextRef="#ctx0" brushRef="#br0">199 1 2080,'-10'12'2106,"9"-10"-1965,0 1 0,-1-1-1,0 0 1,1 0 0,-1 0-1,0-1 1,-3 3 0,2-1-61,0-1-1,1 1 1,-1 0 0,0 0 0,1 0-1,0 0 1,0 0 0,0 0 0,0 1-1,0-1 1,-1 4 0,-11 18 195,-25 39 1335,-2 3-852,1-4-577,32-49-268,6-9 155,3-7 580,0 2-706,10 0 127,0 0 0,0 0 1,0-1-1,0-1 0,-1 0 1,19-5-1,-3-2 79,2-1 207,43-9 1,-58 17-352,2-2-11,0 2 0,18-1 1,-31 3-176</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06:30.395"/>
    </inkml:context>
    <inkml:brush xml:id="br0">
      <inkml:brushProperty name="width" value="0.1" units="cm"/>
      <inkml:brushProperty name="height" value="0.1" units="cm"/>
      <inkml:brushProperty name="color" value="#AB008B"/>
    </inkml:brush>
  </inkml:definitions>
  <inkml:trace contextRef="#ctx0" brushRef="#br0">31 1 1248,'-2'0'368,"1"0"1,0 0-1,0 0 0,0 0 1,0 0-1,-1 0 0,1 0 1,0 1-1,0-1 0,0 0 1,0 1-1,0-1 0,0 1 1,0-1-1,0 1 0,0-1 1,0 1-1,0 0 0,0-1 1,0 1-1,-1 2 0,-4 3-98,19-1-189,0 0-1,0-1 1,0-1 0,26 3 0,-17-2-5,-2-2 99,35 1 0,-6-2 104,46 0 5,-54-1 88,-39 0-430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06:31.003"/>
    </inkml:context>
    <inkml:brush xml:id="br0">
      <inkml:brushProperty name="width" value="0.1" units="cm"/>
      <inkml:brushProperty name="height" value="0.1" units="cm"/>
      <inkml:brushProperty name="color" value="#AB008B"/>
    </inkml:brush>
  </inkml:definitions>
  <inkml:trace contextRef="#ctx0" brushRef="#br0">6 7 1728,'1'2'1266,"-1"-2"-1237,-3 9 1415,0-1-418,3-7-956,0-1 0,0 0 0,0 1 0,0-1-1,0 1 1,0-1 0,0 0 0,1 1 0,-1-1 0,0 0 0,0 1-1,0-1 1,0 0 0,1 1 0,-1-1 0,0 0 0,0 1-1,1-1 1,-1 0 0,0 0 0,1 1 0,-1-1 0,0 0 0,1 0-1,-1 0 1,0 1 0,1-1 0,-1 0 0,0 0 0,1 0-1,-1 0 1,1 0 0,-1 0 0,0 0 0,1 0 0,-1 0 0,1 0-1,-1 0 1,0 0 0,1 0 0,-1 0 0,1 0 0,24-3-114,-19 3 289,188-21 587,-149 18-781,89-4 378,-122 7-655,-6-1 243,1 1-1,-1 1 1,11 1 0,-13-1-569,-1 0 0,0 0 0,0 0 0,1 1 0,4 2-1,3 3-2849</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06:35.075"/>
    </inkml:context>
    <inkml:brush xml:id="br0">
      <inkml:brushProperty name="width" value="0.1" units="cm"/>
      <inkml:brushProperty name="height" value="0.1" units="cm"/>
      <inkml:brushProperty name="color" value="#AB008B"/>
    </inkml:brush>
  </inkml:definitions>
  <inkml:trace contextRef="#ctx0" brushRef="#br0">413 11 2144,'-4'0'380,"-1"0"-161,6 1-304,0-1 218,-1 0 0,0 0 0,1 0 0,-1 0 0,1 0 0,-1 0 0,0 1 0,1-1 0,-1 0 0,0 0 0,1 1 0,-1-1 0,0 0 0,1 1 0,-1-1 0,0 0 0,1 1 1,-1-1-1,0 0 0,0 1 0,0-1 0,1 0 0,-1 1 0,0 0 0,-21-1 2197,15 1-2072,-1 0 0,1 0-1,-1 0 1,1 1-1,0 0 1,0 1-1,0-1 1,-7 4-1,-10 5-164,2-4-33,1-1 0,-30 5 0,24-7-105,-25 10 1,25-6 17,14-5 8,1 1-1,-1 0 1,1 0-1,1 1 0,-20 12 1,25-13-9,3-3-23,-1 1 0,1 0-1,-1 0 1,1 0-1,-4 4 1,6-6 44,0 1 0,-1-1 0,1 1 1,0-1-1,-1 1 0,1 0 0,0-1 1,0 1-1,-1-1 0,1 1 0,0 0 0,0-1 1,0 1-1,0 0 0,0-1 0,0 1 0,0 0 1,0-1-1,0 1 0,0 0 0,1-1 0,-1 1 1,0-1-1,0 1 0,1 0 0,-1-1 0,0 1 1,0-1-1,1 1 0,-1-1 0,1 1 0,0 0 1,11 13-53,1 0 0,0-1 1,1-1-1,0 0 0,1 0 1,1-2-1,0 0 0,17 8 1,-9-8 25,0 0 1,28 6-1,-43-14-28,0 0-1,0-1 1,-1 0-1,1-1 1,0 0 0,0 0-1,0-1 1,0 0-1,0-1 1,9-2-1,5-5-36,1 0 0,-1-2-1,-1-1 1,37-26-1,-29 19 474,-21 10 366,-9 9-722,0 0 0,0 0 0,0 0 0,0-1 0,0 1 0,0 0 0,0 0 0,0 0 0,0-1 0,0 1 1,0 0-1,0 0 0,0-1 0,0 1 0,0 0 0,0 0 0,0 0 0,0-1 0,0 1 0,0 0 0,0 0 0,0 0 0,-1-1 0,1 1 0,0 0 0,0 0 0,0 0 0,0 0 0,-1-1 0,1 1-13,-1 0 0,0-1 0,0 1 0,0 0 0,1 0 0,-1 0 0,0-1 0,0 1 0,0 0 0,0 0 0,0 1 0,1-1 0,-1 0 0,0 0 0,0 0 0,0 0 0,1 1 0,-1-1 0,0 0 0,0 1 0,1-1 0,-1 1 0,-1 0 0,-1 1-38,0 1-1,1-1 1,-1 1-1,1 0 1,0 0-1,0 0 1,0 0-1,0 0 1,0 0 0,1 1-1,-1-1 1,1 0-1,0 1 1,0-1-1,0 1 1,0 0-1,1-1 1,0 1 0,-1-1-1,1 1 1,0 0-1,1-1 1,0 7-1,0-8 28,0 0 0,-1 0 0,1 0 0,0 0 0,0 0 0,0-1 0,0 1 0,1 0 0,-1-1 0,0 1 0,1-1 0,-1 0 0,1 1 0,-1-1 0,1 0-1,0 0 1,-1 0 0,1 0 0,0 0 0,0 0 0,0 0 0,0-1 0,0 1 0,0-1 0,2 1 0,4 1 21,-1-1 1,0 0 0,1-1-1,-1 0 1,15-1-1,-19 1-7,0-1 0,0 0 0,-1 0 0,1 0 0,0 0 0,0 0 0,0 0 0,-1-1 0,1 1 0,3-4 0,-5 4 16,1 0-1,-1 0 1,0-1-1,0 1 1,1 0-1,-1-1 1,0 1 0,0-1-1,0 1 1,-1-1-1,1 1 1,0-1-1,-1 0 1,1 1-1,-1-1 1,1 0 0,-1 1-1,1-3 1,-1 0 32,-1 0 1,1-1-1,0 1 1,-1 0 0,0 0-1,0 0 1,0 0-1,-1 0 1,1 0 0,-4-5-1,2 4 5,-1-1-1,-1 1 1,1 0-1,-1 0 1,-8-7-1,10 9-53,-1 0-1,0 0 0,0 0 0,0 1 0,-1 0 1,1 0-1,0 0 0,-1 0 0,1 0 0,-1 1 1,0 0-1,0 0 0,1 1 0,-1-1 0,0 1 1,0 0-1,0 0 0,0 0 0,-5 2 0,10-2-19,0 0 0,-1 0-1,1 0 1,0 0 0,-1 0-1,1 0 1,0 0 0,-1 0-1,1 0 1,0 1 0,0-1-1,-1 0 1,1 0 0,0 0-1,0 0 1,-1 1 0,1-1 0,0 0-1,0 0 1,0 1 0,-1-1-1,1 0 1,0 0 0,0 1-1,0-1 1,0 0 0,0 1-1,0-1 1,-1 0 0,1 0-1,0 1 1,0-1 0,0 1-1,7 8-259,-5-7 251,-1 0 0,2-1 0,-1 1 0,0-1 0,0 0 0,0 1 0,1-1 0,3 1 0,10 0 87,-1-1-1,1 0 1,-1-1-1,1-1 1,0 0-1,-1-1 1,1-1 0,-1 0-1,0-1 1,0-1-1,0 0 1,-1-1-1,1-1 1,-2 0-1,1-1 1,-1 0-1,0-1 1,0-1-1,-1 0 1,18-20-1,34-42-65,-46 54 326,-15 23-402,0 0 0,-1 0 0,1 0 0,-1 0 0,-1 1 0,1-1 0,-1 0 0,0 1 1,1 7-1,3 13-72,-3-12 173,0-1-1,-1 0 1,0 0 0,-1 1-1,0-1 1,-1 0 0,-4 20-1,3-19 25,2-12-34,0 0 1,0 0-1,0 0 0,-1 1 0,1-1 1,-1 0-1,1 0 0,-1 0 0,0-1 0,0 1 1,0 0-1,0 0 0,0 0 0,-2 2 1,0-1-4,1-1 0,-1 1 0,0-1 0,0 0 0,0 0 0,0 0 0,-1-1 1,1 1-1,0-1 0,-1 0 0,1 0 0,-1 0 0,1 0 0,-1 0 0,1-1 1,-1 0-1,0 1 0,1-2 0,-1 1 0,0 0 0,-4-2 0,-119-21-10,79 12-126,-4-4-399,49 15 212,5 4 272,8 3 133,18 6 128,43 12 0,23 10 737,-73-26-635,22 6 0,-3-2-151,13 3 35,-48-15-262,-1 0-1,0 0 1,1 0-1,-1-1 1,1 0 0,-1 0-1,1 0 1,-1 0-1,9-3 1,-1 3-2451,-8 0 1135,-5-9-291,1 8 1277,0-1 0,0 0 0,0 1 0,0-1 0,0 0 0,0 1 0,0-1 0,0 0 0,1 1 0,-1-1 0,2-2 0,1-8-522,-2-18-289</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06:36.291"/>
    </inkml:context>
    <inkml:brush xml:id="br0">
      <inkml:brushProperty name="width" value="0.1" units="cm"/>
      <inkml:brushProperty name="height" value="0.1" units="cm"/>
      <inkml:brushProperty name="color" value="#AB008B"/>
    </inkml:brush>
  </inkml:definitions>
  <inkml:trace contextRef="#ctx0" brushRef="#br0">325 89 3392,'-5'3'1986,"4"-2"-1870,1-1 0,-1 1 0,0-1 0,0 1-1,0-1 1,0 1 0,1-1 0,-1 0 0,0 0 0,0 1 0,0-1 0,-1 0 0,-2 1 247,0-1-1,0 1 1,1 0 0,-1 0-1,0 0 1,1 0 0,-1 1-1,-4 2 1,-18 7 256,18-9-486,-1 2 0,1-1 0,1 1 0,-1 0 1,-8 7-1,-6 2 118,7-3-191,1-1 0,1 2-1,0 0 1,0 1 0,1 0 0,0 1-1,1 0 1,1 1 0,-14 23 0,19-26-55,0 0 1,1 0 0,1 0 0,0 0 0,0 1-1,1 0 1,0-1 0,1 1 0,1 0-1,0 0 1,2 16 0,-1-20-9,1 1 1,0-1-1,1 1 1,-1-1-1,2 0 1,-1 0-1,1 0 1,0-1-1,10 14 0,-10-16 13,1 0 0,0 0 0,-1-1 0,1 1 0,1-1-1,-1-1 1,1 1 0,-1-1 0,1 0 0,0 0-1,0 0 1,1-1 0,9 3 0,3-1 102,0 0 0,1-2-1,-1 0 1,0-1 0,1-1 0,21-3-1,-29 2-84,0-2-1,0 1 0,0-1 1,-1-1-1,1 0 0,-1-1 1,0 0-1,0-1 0,0 0 1,18-15-1,-19 13-13,0-2 0,0 1 0,-1-1 0,0 0 0,-1-1 0,14-23 1,-17 24 26,0 1 0,-1-1 1,-1 0-1,0 0 1,0-1-1,-1 1 1,0-1-1,0 1 0,-1-16 1,-1 7 30,-1 0 1,0 1-1,-2 0 1,0-1-1,-1 1 1,-1 0-1,0 1 1,-2-1-1,-12-25 1,15 34-68,-1 0 0,0 0 0,-1 0 0,0 1 0,0 0 0,-1 0 0,-14-13 0,13 14-160,-1 1 1,1 0 0,-1 0-1,0 1 1,0 1 0,-1-1-1,1 1 1,-1 1 0,0 0-1,0 0 1,0 1 0,0 0-1,0 1 1,-1 0 0,-10 1-1,-10 0-2729,46 13-3568,-13-12 6181,0-1 0,-1 1 0,1-1 0,3 1 0,7 2-752</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06:36.901"/>
    </inkml:context>
    <inkml:brush xml:id="br0">
      <inkml:brushProperty name="width" value="0.1" units="cm"/>
      <inkml:brushProperty name="height" value="0.1" units="cm"/>
      <inkml:brushProperty name="color" value="#AB008B"/>
    </inkml:brush>
  </inkml:definitions>
  <inkml:trace contextRef="#ctx0" brushRef="#br0">87 1 2816,'-26'18'1451,"24"-16"-1399,0-1 1,0 0 0,1 1-1,-1-1 1,0 1-1,1 0 1,-1 0 0,1-1-1,-1 1 1,1 0 0,-1 3-1,-4 3 453,4-4-158,-1 0 1,1 0 0,0 0 0,0 0 0,-2 7 0,-2 4 220,3-9-498,1 0 0,0 0-1,0 1 1,1-1 0,-1 0-1,0 14 1,3 40 148,-1-56-161,18 147 232,-6-71-87,31 506 2438,-43-562-2634,1-6-604,-2 0 1,-3 29-1,3-40-1081,1-16-87,0-18-1786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06:14.208"/>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608 201 1056,'0'0'71,"-1"0"1,0 1-1,0-1 0,0 0 1,0 0-1,0 1 0,0-1 1,1 0-1,-1 1 0,0-1 1,0 1-1,0-1 0,1 1 1,-1-1-1,0 1 0,1 0 1,-1-1-1,0 1 1,1 0-1,-1 0 0,-22 23 892,19-19-720,-21 24 601,1 1 1,-25 44-1,48-73-783,0 0-1,0-1 0,0 1 1,-1 0-1,1 0 0,0-1 1,0 1-1,0 0 1,0-1-1,-1 1 0,1-1 1,0 0-1,0 1 0,-1-1 1,1 0-1,0 0 0,-3 0 1,2 0-48,1 1 1,-1-1 0,1 0-1,-1 0 1,1 1 0,-1-1-1,1 1 1,-1-1 0,1 1-1,0-1 1,-1 1-1,-1 1 1,3-1 4,-1 0 0,0-1 0,0 1 0,0 0 0,0-1 0,0 1-1,0-1 1,0 1 0,0-1 0,-1 1 0,1-1 0,0 0 0,-2 1 0,3-2 49,0 0 0,0 0 0,0 1-1,-1-1 1,1 0 0,0 0 0,-1 0 0,1 1 0,-1-1 0,1 0 0,-1 0 0,0 0 0,0 0-28,0 0-1,1 0 1,-1 0 0,0 0 0,1 0 0,-1 0-1,1 0 1,-1 0 0,1 0 0,0 0 0,-1 0-1,1 0 1,0-2 0,0-16 227,0 5-256,0 1 0,0-1 0,-2 0 0,1 1 0,-6-19-1,4 21-72,1 0 1,0 0-1,0-19 0,2 21 57,-1-1 1,0 1 0,0 0 0,-1 0 0,-5-16 0,7 25-2,0-1 0,0 0 0,-1 1 0,1-1 0,0 0 0,0 1 0,-1-1 0,1 0 0,0 1 0,-1-1 0,1 0 0,-1 1 0,1-1 0,-1 1 0,1-1 0,-1 1 0,1-1 0,-1 1 0,0 0 0,1-1 0,-1 1 0,0 0 0,1-1 0,-1 1 0,0 0 0,1 0 0,-1-1 0,0 1 0,0 0 0,1 0 0,-1 0 0,-1 0 0,0 1-21,0 0-1,-1 0 1,1 0 0,0 0 0,0 1-1,0-1 1,0 1 0,-3 3-1,-82 61 563,3-3-422,78-56-83,9-7 136,13-8 110,16-18-338,-2-2 1,-1-1-1,29-36 0,4-22 117,-89 117-246,14-14 326,0-1 1,0-1 0,-1 0-1,-19 14 1,3-6 312,-43 24 1,69-44-387,1 0-1,0-1 1,-1 1 0,1-1 0,-1 0 0,0 0 0,-5 1 0,8-2-54,0 0 1,1 0 0,-1 0 0,1 0-1,-1 0 1,0-1 0,1 1 0,-1 0-1,1 0 1,-1 0 0,1 0 0,-1-1-1,0 1 1,1 0 0,-1 0 0,1-1-1,-1 1 1,1 0 0,-1-1-1,0 0 1,1 0-15,-1 0 0,1 0-1,0 1 1,0-1 0,-1 0 0,1 0 0,0 0-1,0 0 1,0 0 0,0 0 0,0 0-1,0 1 1,0-1 0,0 0 0,1 0-1,-1 0 1,0 0 0,1-1 0,20-53-60,-14 39 32,-1-1-1,0 0 1,4-26 0,-9 41 24,-1 1 1,0-1-1,1 1 1,-1 0-1,0-1 1,0 1 0,0-1-1,-1 1 1,1 0-1,0-1 1,0 1-1,-1-1 1,1 1-1,-1 0 1,1 0 0,-1-1-1,0 1 1,1 0-1,-3-3 1,2 4-27,0-1-1,0 0 1,0 1 0,0-1 0,0 0-1,0 1 1,-1-1 0,1 1 0,0 0-1,0-1 1,-1 1 0,1 0 0,0 0-1,-1 0 1,1 0 0,0 0 0,-2 0-1,-3 1-125,0 0 0,1 1 0,-1 0 0,0 0 0,1 0 0,0 0 0,0 1 0,-7 4 0,7-3-88,1 0 0,-1 0 0,1 0 0,0 1 0,0 0 0,0 0 0,0 0 0,-3 8 1,-1 3-1309,-11 29 0,9-15-462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06:47.020"/>
    </inkml:context>
    <inkml:brush xml:id="br0">
      <inkml:brushProperty name="width" value="0.1" units="cm"/>
      <inkml:brushProperty name="height" value="0.1" units="cm"/>
      <inkml:brushProperty name="color" value="#AB008B"/>
    </inkml:brush>
  </inkml:definitions>
  <inkml:trace contextRef="#ctx0" brushRef="#br0">226 66 1824,'-5'-5'4250,"-13"2"-1599,7 4-2250,0 0 1,1 1-1,-1 0 0,-18 7 1,2-1-302,18-5-87,-1 1 0,0 0 1,-12 8-1,6 4 274,6-5-19,9-10-276,0 0 1,0 0 0,0 0 0,1 0 0,-1 0 0,1 0 0,-1 0-1,1 1 1,-1-1 0,0 2 0,-4 9-58,3-9 67,1 0 0,0 0 1,-1 1-1,1-1 0,1 0 0,-1 1 1,0-1-1,1 0 0,0 1 1,-1 3-1,-1 15 21,1-14-41,1-1 1,-1 1 0,1 0-1,1 0 1,0 0 0,0 0 0,0 0-1,5 13 1,3 21-35,-7-35 54,0 0 0,0 0 1,1 0-1,0-1 1,0 1-1,1-1 0,0 1 1,6 8-1,25 23-114,-31-34 116,0 1 0,0-1 0,1 0 0,-1-1 0,1 1 0,0-1 0,0 0 0,0 0 0,0 0 0,0-1 0,1 0 0,0 0 0,-1 0 0,1 0 0,9 0 0,-6-1-17,0-1 0,1 0 0,-1 0 1,0-1-1,1 0 0,-1-1 0,0 0 1,0-1-1,9-3 0,-8 3 99,1-1 0,-1-1-1,-1 0 1,1 0 0,-1-1 0,1 0 0,-2 0 0,1-1-1,-1-1 1,13-13 0,-9 6 7,-1 0 0,0-1-1,-1 0 1,7-18 0,-12 22-81,-2 0 0,1-1 0,1-19 0,-5 23-7,0-1 1,-1 1-1,0 0 0,0-1 1,-1 1-1,0 0 0,-1 0 1,0 0-1,0 0 0,-1 1 1,0-1-1,-6-8 0,6 10 21,-1 0-1,0 1 1,0 0-1,0-1 1,-1 2-1,0-1 1,0 1-1,-1-1 1,0 2 0,1-1-1,-2 1 1,1 0-1,-11-4 1,-6-2 83,-38-9 0,50 16-116,1 1 0,-2 0 0,1 1 0,0 0 0,-18 1 0,24 1-118,-1 1 0,1-1 0,-1 1 0,1 1 0,0-1 0,0 1 1,0 0-1,0 0 0,0 1 0,1 0 0,-7 5 0,-8 6-3102</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06:47.689"/>
    </inkml:context>
    <inkml:brush xml:id="br0">
      <inkml:brushProperty name="width" value="0.1" units="cm"/>
      <inkml:brushProperty name="height" value="0.1" units="cm"/>
      <inkml:brushProperty name="color" value="#AB008B"/>
    </inkml:brush>
  </inkml:definitions>
  <inkml:trace contextRef="#ctx0" brushRef="#br0">16 1 2144,'0'0'56,"0"0"0,0 0 1,-1 0-1,1 0 0,0 1 0,-1-1 0,1 0 1,0 0-1,0 1 0,-1-1 0,1 0 1,0 0-1,0 1 0,-1-1 0,1 0 1,0 1-1,0-1 0,0 0 0,0 0 0,0 1 1,-1-1-1,1 0 0,0 1 0,0-1 1,0 1-1,0-1 0,0 0 0,0 1 0,0-1 1,0 1-1,0 15 1422,1-10-1147,-1-6-284,0 1 1,0-1-1,0 1 0,-1-1 1,1 1-1,0-1 0,0 1 1,0-1-1,0 1 0,0-1 1,-1 1-1,1-1 1,0 0-1,-1 1 0,1-1 1,0 1-1,0-1 0,-1 0 1,0 1-1,-2 6 659,3 2-392,-1 16 577,-1-12-721,1-1 0,1 1 0,0 0 0,1-1 0,0 1 0,4 14 0,6 30 102,-2 0 0,1 102 0,-10 77 357,1-216-744,1 1 1,1 0-1,9 35 0,-11-54-91,0 0 0,0 0 0,0 0 0,0 0 0,0-1 0,0 1-1,1 0 1,-1-1 0,1 1 0,-1-1 0,1 1 0,-1-1 0,1 0-1,0 1 1,-1-1 0,1 0 0,0 0 0,0 0 0,0-1 0,0 1-1,0 0 1,3 0 0,8 0-2967</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06:48.530"/>
    </inkml:context>
    <inkml:brush xml:id="br0">
      <inkml:brushProperty name="width" value="0.1" units="cm"/>
      <inkml:brushProperty name="height" value="0.1" units="cm"/>
      <inkml:brushProperty name="color" value="#AB008B"/>
    </inkml:brush>
  </inkml:definitions>
  <inkml:trace contextRef="#ctx0" brushRef="#br0">14 5 1728,'-12'-4'5957,"12"4"-5940,0 0-1,-1 1 1,1-1-1,0 0 1,0 1 0,0-1-1,0 1 1,0-1-1,-1 0 1,1 1 0,0-1-1,0 0 1,0 1-1,0-1 1,0 1-1,0-1 1,1 0 0,-1 1-1,0-1 1,0 0-1,0 1 1,0-1-1,0 1 1,0-1 0,1 0-1,-1 1 1,0-1-1,1 1 1,11 9 929,24 5 550,-34-14-1480,21 6 167,35 6 1,-26-6-29,62 8 483,-65-12-423,-1 2 0,0 0 1,44 16-1,-71-21-250,-1 1 1,0-1-1,1 0 0,-1 0 1,0 0-1,1 1 0,-1-1 1,0 0-1,1 0 0,-1 0 1,1 0-1,-1 0 0,0 0 1,1 0-1,-1 0 0,1 0 1,-1 0-1,0 0 0,1 0 1,-1 0-1,1 0 0,-1 0 1,0 0-1,1 0 0,-1 0 1,1 0-1,-1-1 0,0 1 1,1 0-1,-1 0 0,0-1 1,1 1-1,-1 0 1,0 0-1,1-1 0,-1-1-254,1 1-1,-1-1 0,0 1 1,0-1-1,0 1 1,0-1-1,0 1 0,0-1 1,-1-2-1,-3-19-3112,0 8 671</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06:49.185"/>
    </inkml:context>
    <inkml:brush xml:id="br0">
      <inkml:brushProperty name="width" value="0.1" units="cm"/>
      <inkml:brushProperty name="height" value="0.1" units="cm"/>
      <inkml:brushProperty name="color" value="#AB008B"/>
    </inkml:brush>
  </inkml:definitions>
  <inkml:trace contextRef="#ctx0" brushRef="#br0">24 4 2976,'0'0'2784,"-14"12"-315,8-7-1823,3-2 666,8 0-763,3-2-519,-1 0 0,0 0-1,0-1 1,14-1 0,0 0-115,22-1 553,58-10 1,3 0 108,-95 11-610,0 0 0,-1 1 0,1 1 0,0 0-1,0 0 1,-1 0 0,1 1 0,10 4 0,-18-6-266</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06:49.870"/>
    </inkml:context>
    <inkml:brush xml:id="br0">
      <inkml:brushProperty name="width" value="0.1" units="cm"/>
      <inkml:brushProperty name="height" value="0.1" units="cm"/>
      <inkml:brushProperty name="color" value="#AB008B"/>
    </inkml:brush>
  </inkml:definitions>
  <inkml:trace contextRef="#ctx0" brushRef="#br0">13 1 1984,'4'1'7050,"-13"107"-3695,4 2-2918,3-7-255,1 76 228,5-146-337,0 11-3426,-4-55 1869,0 0 0,2 0 0,2-14 1,7-16-896</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06:51.052"/>
    </inkml:context>
    <inkml:brush xml:id="br0">
      <inkml:brushProperty name="width" value="0.1" units="cm"/>
      <inkml:brushProperty name="height" value="0.1" units="cm"/>
      <inkml:brushProperty name="color" value="#AB008B"/>
    </inkml:brush>
  </inkml:definitions>
  <inkml:trace contextRef="#ctx0" brushRef="#br0">35 119 2304,'0'-1'70,"0"1"-1,0 0 1,-1 0 0,1 0 0,0 0-1,0-1 1,-1 1 0,1 0-1,0 0 1,-1 0 0,1 0 0,0 0-1,-1 0 1,1 0 0,0 0-1,-1 0 1,1 0 0,0 0 0,-1 0-1,1 0 1,0 0 0,-1 0-1,1 0 1,0 0 0,-1 1 0,1-1-1,0 0 1,0 0 0,-1 0-1,1 1 1,0-1 0,0 0 0,-1 0-1,1 0 1,0 1 0,0-1-1,0 0 1,-1 0 0,1 1 0,0-1-1,0 0 1,-1 2 751,0-2-482,-1 0-1,1 0 0,0 0 1,0 0-1,0 0 0,0 0 1,0-1-1,-1 1 0,1 0 1,0-1-1,-2 0 0,3 0-269,-1 0-1,0 1 1,1-1-1,-1 0 1,1 0-1,-1 1 1,1-1-1,-1 0 1,1 0-1,-1 0 1,1 0-1,0 0 1,0 0-1,0 0 1,-1 0-1,1 0 1,0 1-1,0-1 1,0 0-1,0-2 1,1 1 10,1-1 0,-1 1 0,0 0 1,1 0-1,-1-1 0,1 1 0,-1 0 1,1 0-1,0 0 0,0 1 0,4-4 1,-3 2-23,5-3-63,0 1 1,1-1 0,-1 2-1,1-1 1,16-5 0,-1 0-65,-12 5 105,1 1 1,-1 0-1,1 1 0,19-3 0,-29 6-44,0-1 1,-1 1-1,1 0 0,0 0 0,0 0 0,-1 1 0,1-1 1,-1 0-1,1 1 0,0 0 0,-1-1 0,1 1 0,-1 0 1,1 1-1,-1-1 0,0 0 0,1 1 0,-1-1 0,0 1 1,0-1-1,0 1 0,0 0 0,0 0 0,-1 0 0,1 0 1,0 1-1,-1-1 0,0 0 0,1 1 0,-1-1 0,0 0 0,0 1 1,-1 0-1,2 3 0,-2-1-53,0 0 1,0 0-1,0 0 0,-2 7 1,0 13 17,1-1-16,-2 0-1,0 0 1,-2 0-1,0-1 1,-2 0-1,-1 0 1,0 0-1,-13 22 1,6-18 144,-2 0-1,-37 45 1,53-70-77,-1-1 1,0 1-1,0 0 1,0-1 0,0 1-1,-1-1 1,1 1-1,0-1 1,-1 0-1,1 0 1,-1 0 0,1-1-1,-1 1 1,1-1-1,-1 1 1,1-1-1,-1 0 1,-3 0 0,6-12 50,2 8-64,0 0-1,0-1 0,0 1 0,1 0 1,-1 0-1,1 1 0,0-1 1,0 1-1,4-4 0,36-30-62,-20 18 35,-16 14 82,-1-1 1,1 1 0,0 0 0,0 1 0,0 0-1,16-7 1,-19 10-16,-1 0 0,1 0 0,-1 1-1,1-1 1,-1 1 0,1 0 0,-1 0 0,1 0-1,-1 0 1,1 1 0,-1-1 0,1 1-1,-1 0 1,1 0 0,-1 0 0,0 1 0,1-1-1,-1 1 1,3 2 0,1 1 9,-1 0 0,0 1 0,0 0 1,0 1-1,-1-1 0,0 1 0,0 0 0,4 7 0,-2-2 80,10 23-20,-16-35-113,0 1 0,-1 0 1,1 0-1,0 0 0,-1 0 0,1 0 1,0 0-1,-1 0 0,0 1 1,1-1-1,-1 0 0,0 0 1,1 1-1,-1 7-2559,0-35-5275,0-2 6218</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06:52.284"/>
    </inkml:context>
    <inkml:brush xml:id="br0">
      <inkml:brushProperty name="width" value="0.1" units="cm"/>
      <inkml:brushProperty name="height" value="0.1" units="cm"/>
      <inkml:brushProperty name="color" value="#AB008B"/>
    </inkml:brush>
  </inkml:definitions>
  <inkml:trace contextRef="#ctx0" brushRef="#br0">132 16 3808,'-6'3'1314,"0"-1"0,1 1 0,-1 1 0,-6 4 0,-11 16 29,17-19-1302,0 0-1,1 1 0,0 0 0,0 0 0,0 0 0,1 0 0,-5 10 0,3-3 49,2-1-1,-1 1 1,2 0-1,0 0 1,0 0-1,1 0 1,1 1 0,0-1-1,2 27 1,1-31-97,0-1 1,0 1 0,1-1 0,0 0 0,1 0 0,0 0 0,0 0 0,1-1 0,0 1-1,0-1 1,1 0 0,0-1 0,0 1 0,10 7 0,-7-6 15,1-1 0,0 0 0,1 0 0,0-1 0,0 0 0,0-1 0,0-1 0,1 1 0,0-2 0,0 0 0,0 0 0,0-1 0,0 0 0,1-2 0,-1 1 0,1-1 0,21-3 0,-25 1 3,0 0 0,0 0-1,-1 0 1,1-1 0,-1-1 0,13-6 0,-16 7-11,0 0 0,0-1 1,-1 0-1,1 0 0,-1 0 1,0 0-1,-1-1 1,1 0-1,-1 1 0,1-1 1,1-6-1,0 0 3,0-1 1,-1 0 0,0 0-1,-1 0 1,-1 0-1,0 0 1,0-1-1,-1-12 1,-2 13 46,0 1 1,0 0-1,-1-1 0,-1 1 1,0 0-1,0 0 1,-1 1-1,-10-21 0,9 24-1,0 0 0,-1 1 1,1 0-1,-2 0 0,-10-9 0,6 5 83,2 4-59,-1-1 0,0 1 1,0 1-1,0 0 0,0 0 0,-16-4 0,0-1-169,9 3 79,-1 1 1,-25-5 0,33 9-99,1 1 1,-1 0 0,0 0 0,0 1 0,1 0 0,-13 2 0,7 4-219,14-5-32,0 0 1,0-1-1,0 1 0,0-1 0,0 1 1,-1-1-1,1 0 0,0 1 1,0-1-1,0 0 0,-2 0 1,20-1-3449,-1-6 1082</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06:53.444"/>
    </inkml:context>
    <inkml:brush xml:id="br0">
      <inkml:brushProperty name="width" value="0.1" units="cm"/>
      <inkml:brushProperty name="height" value="0.1" units="cm"/>
      <inkml:brushProperty name="color" value="#AB008B"/>
    </inkml:brush>
  </inkml:definitions>
  <inkml:trace contextRef="#ctx0" brushRef="#br0">178 39 3232,'0'0'32,"0"0"-1,0 0 1,0 0-1,0 0 1,0 0 0,0 0-1,0 1 1,0-1 0,1 0-1,-1 0 1,0 0 0,0 0-1,0 0 1,0 0 0,0 0-1,0 0 1,0 0 0,1 0-1,-1 0 1,0 0 0,0-1-1,0 1 1,0 0-1,0 0 1,0 0 0,0 0-1,1 0 1,-1 0 0,0 0-1,0 0 1,0 0 0,0 0-1,0 0 1,0 0 0,0 0-1,0-1 1,0 1 0,0 0-1,0 0 1,0 0-1,0 0 1,1 0 0,-1 0-1,0 0 1,0 0 0,0-1-1,0 1 1,-6-4 578,-10-3 935,13 7-1326,-1 0-1,1 0 0,0 0 1,-1 1-1,1-1 0,0 1 0,0 0 1,-1-1-1,1 2 0,0-1 0,0 0 1,0 0-1,0 1 0,0 0 0,0 0 1,1 0-1,-1 0 0,1 0 0,-1 0 1,1 1-1,0-1 0,-1 1 1,1-1-1,1 1 0,-1 0 0,-3 6 1,3-4-205,0 0 1,1 0 0,-1 1 0,0 9-1,-1-2-71,3-10 27,0-1 1,1 0 0,-1 0 0,1 0-1,-1 0 1,1 0 0,0 0 0,-1 0-1,1 0 1,0 0 0,0 0 0,1 0-1,-1-1 1,0 1 0,1 0 0,2 2-1,5 7 181,-8-9-141,1 0 0,0-1 1,-1 1-1,1-1 0,0 0 0,0 0 1,0 0-1,0 0 0,0 0 0,1 0 0,-1 0 1,0-1-1,0 1 0,0-1 0,5 1 1,1 0 69,-1 0 0,1-1 1,-1 0-1,9-1 0,-8-2-22,0 1-1,0-1 0,-1 0 1,1-1-1,-1 0 0,0 0 1,9-7-1,0 0 279,-16 11-315,1 0 1,-1-1-1,1 1 0,-1 0 1,1-1-1,-1 1 0,0-1 1,1 1-1,-1-1 0,0 1 1,0-1-1,1 1 0,-1-1 1,0 1-1,0-1 0,0 1 1,0-1-1,1 1 0,-1-1 1,0 1-1,0-1 0,0 0 1,0 1-1,0-1 0,0 1 1,-1-1-1,1 1 0,0-1 1,0 1-1,0-1 0,0 0 1,-1 0-1,0 0-4,1 0-1,-1-1 1,0 1-1,1 0 0,-1 0 1,0 0-1,0 0 1,0-1-1,0 1 1,-2-1-1,2 1-4,0 0 0,-1 0 0,1-1 0,0 1 1,0 0-1,0-1 0,0 1 0,-1-3 0,-6-8 167,4 9-93,0-1 0,0 1 0,0 0 1,-1 1-1,1-1 0,-8-2 0,-5-6 616,15 10-711,0-1-1,1 1 1,-1 0-1,0 0 1,1 0-1,-1 0 1,0 0-1,0 1 1,0-1-1,0 1 1,0-1-1,0 1 1,0-1-1,-3 1 1,-2 1-349,1-1 1,-1 1-1,0 0 1,-7 3-1,7-2-321,1 0 0,-1-1-1,1 0 1,-10 0 0,14-1 402,0 0 0,0 0-1,0-1 1,0 1 0,0-1 0,0 1 0,0-1 0,0 0-1,0 0 1,1 0 0,-1 0 0,0 0 0,0 0-1,1 0 1,-1-1 0,1 1 0,-3-4 0,0 2-110,-25-28-2754</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0:17.104"/>
    </inkml:context>
    <inkml:brush xml:id="br0">
      <inkml:brushProperty name="width" value="0.1" units="cm"/>
      <inkml:brushProperty name="height" value="0.1" units="cm"/>
      <inkml:brushProperty name="color" value="#AB008B"/>
    </inkml:brush>
  </inkml:definitions>
  <inkml:trace contextRef="#ctx0" brushRef="#br0">523 156 992,'-4'4'2475,"2"-5"-2235,0 0 1,0 0 0,0 0-1,0-1 1,1 1 0,-1-1-1,1 1 1,-3-3 0,-9-9 531,-24-13 220,0-1-296,27 19-476,-1 0-1,-18-10 1,27 17-226,-17-9 243,-42-14 1,54 21-214,-1 1 0,0 0 0,0 1 0,0 0 0,-1 0 0,1 0 0,0 1 0,0 1 0,0-1 0,0 1 0,0 0 0,0 1 0,0 0 0,0 1 0,-14 6 0,12-6 30,9-2-45,-1-1 1,1 0-1,0 1 0,0 0 1,-1-1-1,1 1 1,0 0-1,0-1 0,0 1 1,0 0-1,0 0 1,-1 1-1,-19 17-53,19-17 72,-1 0 1,0 1-1,1-1 0,-1 0 0,1 1 0,0 0 0,-4 5 0,3-3-41,1-1 0,-1 0 0,-7 8 0,7-9-18,0 0 1,0 1 0,0 0-1,1-1 1,-5 9 0,3 1 67,-1 0 0,1 0 1,1 1-1,-2 16 0,2-6-22,0-9-22,0 24-1,3-8 106,-1-11-107,1 0 0,1 0 1,1-1-1,6 27 0,-5-25-57,-3-17 76,0 0 0,1-1 0,-1 1 0,1 0 0,2 6 0,3 3 62,-2-1-83,1-1-1,9 15 1,-5-13 59,-6-7-62,0-1 1,0 0 0,1 0-1,0-1 1,6 7 0,-7-8 33,0 0-1,0 0 1,1 0 0,-1-1 0,1 1 0,0-1-1,-1 0 1,1 0 0,0 0 0,0-1 0,0 0-1,1 1 1,6 0 0,6 1 33,-6-1-10,1 0 1,1-1-1,-1 0 1,0 0-1,0-2 1,13-1-1,0-2-10,0-2 0,35-11 0,-46 11 15,0 0-1,-1-1 1,0 0-1,0-1 1,19-15-1,-30 22-53,0-1-1,-1 1 0,1 0 0,-1-1 0,0 1 0,1-1 1,-1 0-1,0 1 0,0-1 0,0 0 0,0 0 0,0 0 1,-1 1-1,1-1 0,-1 0 0,1 0 0,-1 0 0,1-3 1,-1 2 7,-1 0 0,1 0 0,0 0 0,-1 1 0,0-1 0,0 0 0,0 0 0,0 1 0,0-1 0,0 0 0,-3-3 0,-4-5 4,-1 1 1,0 0-1,-1 0 1,-14-12-1,16 15-43,-6-4-76,-20-12 0,1 0 268,27 19-160,0 0 0,0 0 1,0 1-1,-11-5 0,14 7-21,0 0 0,1 0 1,-1 0-1,0 1 0,0-1 0,0 1 0,0-1 0,0 1 0,0 0 0,0 0 0,0 1 0,0-1 0,-4 1 0,-7 11-114,13-11 149,1 0-1,-1 0 1,0 0 0,0 0-1,0 0 1,0-1-1,0 1 1,0 0 0,0-1-1,0 1 1,0 0 0,0-1-1,0 1 1,-2 0 0,2-1 56,0 3 102,1-3-159,-1 1 0,1-1 0,0 0 0,0 0 0,0 0 0,0 0 1,0 1-1,0-1 0,0 0 0,0 0 0,0 0 0,0 0 0,0 1 0,0-1 1,0 0-1,0 0 0,0 0 0,0 1 0,0-1 0,0 0 0,0 0 1,0 0-1,0 1 0,0-1 0,0 0 0,0 0 0,0 0 0,0 0 1,1 0-1,-1 1 0,0-1 0,0 0 0,0 0 0,0 0 0,0 0 1,0 0-1,1 1 0,-1-1 0,0 0 0,0 0 0,0 0 0,0 0 1,1 0-1,3 3 23,-1 1 0,1-1 0,1-1 0,-1 1 0,0-1 0,1 1 0,-1-1 0,1 0 0,0-1 0,5 2 0,9 1 342,25 2 1,-6-1-24,-18-2-97,1-2 0,30-1 0,-22 0 304,-22-1-521,0 1 1,0-1-1,0-1 1,-1 0-1,11-3 1,-9 3 770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0:17.802"/>
    </inkml:context>
    <inkml:brush xml:id="br0">
      <inkml:brushProperty name="width" value="0.1" units="cm"/>
      <inkml:brushProperty name="height" value="0.1" units="cm"/>
      <inkml:brushProperty name="color" value="#AB008B"/>
    </inkml:brush>
  </inkml:definitions>
  <inkml:trace contextRef="#ctx0" brushRef="#br0">0 18 2656,'2'-1'488,"-1"1"-376,0-1 1,-1 1-1,1-1 0,0 1 1,-1-1-1,1 1 1,0-1-1,-1 1 0,1-1 1,-1 1-1,1-1 1,-1 0-1,6-8 4010,-5 9-4052,-1 0 1,0 0 0,0 0 70,0 0-71,1 0 1,0 10 60,0 0 0,0 0-1,4 12 1,-2-11-70,-1 0 1,0-1-1,0 15 0,6 82-349,-7-101-398,-1-1 0,1 1 0,0 0 0,0-1 0,1 1 0,-1 0 0,5 7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06:14.942"/>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341 101 832,'-4'-4'80,"3"3"-63,0 0 0,0 0 0,0 0 0,0 0 0,1 0 0,-1 0 0,0 0 0,0-1 0,1 1 0,-1 0 0,1 0 0,-1-1 0,1 1 0,0 0 0,-1-2 0,0-1 206,0 1 1,0 0-1,-1-1 0,0 1 1,1 0-1,-1 0 0,0 0 1,0 0-1,-1 0 0,1 1 1,-1-1-1,1 1 0,-1-1 1,0 1-1,-4-3 0,0 1-21,0 1 1,0 0-1,0 0 0,0 1 0,-1 0 0,1 0 1,-1 0-1,1 1 0,-1 1 0,0-1 1,-14 2-1,-9-4 257,24 2-316,0 0 0,-1 1 0,1 0-1,-8 1 1,-8 1 102,-30 5 187,51-6-478,1-1 0,0 1-1,-1 0 1,1-1 0,0 1-1,0 0 1,0-1-1,-1 1 1,1 0 0,0 0-1,0 0 1,0 0 0,0 0-1,0 1 1,1-1-1,-1 0 1,0 0 0,-1 3-1,-7 26-584,6-17 186,2-7 188</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0:18.559"/>
    </inkml:context>
    <inkml:brush xml:id="br0">
      <inkml:brushProperty name="width" value="0.1" units="cm"/>
      <inkml:brushProperty name="height" value="0.1" units="cm"/>
      <inkml:brushProperty name="color" value="#AB008B"/>
    </inkml:brush>
  </inkml:definitions>
  <inkml:trace contextRef="#ctx0" brushRef="#br0">16 6 1056,'-5'-6'1798,"6"7"-1676,-1-1-1,0 0 0,0 1 0,0-1 0,-4 8 3151,4-8-3151,-1 2-49,0-1 0,0 1 1,0 0-1,0-1 0,1 1 0,-1 0 0,1 0 0,0 0 0,-1 0 1,1-1-1,0 1 0,0 0 0,0 0 0,0 2 0,5 30 700,-4-29-781,0 10 128,0-1 0,-2 25 0,1-11-81,0 251 531,0-159-5479</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0:19.056"/>
    </inkml:context>
    <inkml:brush xml:id="br0">
      <inkml:brushProperty name="width" value="0.1" units="cm"/>
      <inkml:brushProperty name="height" value="0.1" units="cm"/>
      <inkml:brushProperty name="color" value="#AB008B"/>
    </inkml:brush>
  </inkml:definitions>
  <inkml:trace contextRef="#ctx0" brushRef="#br0">4 54 1568,'0'0'16,"-1"0"-1,1 0 1,0 0 0,0-1-1,-1 1 1,1 0-1,0 0 1,0-1 0,0 1-1,0 0 1,-1-1 0,1 1-1,0 0 1,0 0 0,0-1-1,0 1 1,0 0-1,0-1 1,0 1 0,0 0-1,0-1 1,0 0-14,1 0 0,-1 1 0,1-1 0,-1 0 0,1 1 0,-1-1 0,1 1 0,0-1 0,-1 1 0,1-1 0,0 1 0,-1-1 0,1 1 1,0-1-1,0 1 0,1 0 0,14-10 2908,10-3-850,-12 10-1854,0 0 0,1 1 0,-1 1 1,0 0-1,27 3 0,29-2 845,127-8-1488,-188 12-2534,-4 3-74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0:20.441"/>
    </inkml:context>
    <inkml:brush xml:id="br0">
      <inkml:brushProperty name="width" value="0.1" units="cm"/>
      <inkml:brushProperty name="height" value="0.1" units="cm"/>
      <inkml:brushProperty name="color" value="#AB008B"/>
    </inkml:brush>
  </inkml:definitions>
  <inkml:trace contextRef="#ctx0" brushRef="#br0">488 86 1728,'0'-1'255,"0"-1"0,0 1 0,0-1 0,0 1 0,0-1 0,-1 1 0,1-1 0,0 1 0,-1-1 0,1 1 0,-1-1 0,0 1-1,1 0 1,-1-1 0,0 1 0,0 0 0,0-1 0,0 1 0,0 0 0,0 0 0,0 0 0,-2-1 0,1-1-205,-3-2 384,4 4-416,1 0 0,-1 1 0,1-1 0,-1 1 0,1-1 0,-1 0 0,0 1 0,1-1 0,-1 1 0,0 0 0,1-1 0,-1 1 0,0 0 0,0-1 0,1 1 0,-1 0 0,-1-1 0,0 1 22,0-1 1,1 1 0,-1-1 0,0 0-1,0 0 1,1 0 0,-1 0-1,0 0 1,1-1 0,-3-2 0,-12-7 311,11 9-340,0 0 0,1 0-1,-1 1 1,0-1 0,0 1 0,0 0 0,0 0 0,0 1 0,0 0 0,0 0 0,0 0-1,-6 1 1,-4 1 48,0 2 0,1-1 0,-1 2-1,-17 7 1,23-7-49,-2-1 15,0 2 0,0-1-1,1 2 1,0-1 0,-18 17-1,18-13 9,1 1 0,0 0-1,1 1 1,0 0-1,-11 22 1,-22 70 399,4 15-380,31-96 3,0 1 0,2 0 0,-2 35 0,5-53-42,1 1 0,0-1 1,0 0-1,0 1 0,1-1 0,0 1 0,0-1 0,1 0 0,0 0 0,0 0 0,3 7 0,-2-9 14,-1-1 0,1 1-1,-1 0 1,1-1 0,0 1-1,0-1 1,1 0 0,-1 0 0,1 0-1,-1 0 1,1-1 0,0 1-1,0-1 1,0 0 0,1 0 0,5 1-1,8 2-3,1-1 0,-1-1 0,1-1-1,0 0 1,0-1 0,0-2 0,0 0-1,0 0 1,0-2 0,29-8 0,-38 8-13,-1-1 0,0 0 0,0-1 0,-1 0 0,1 0 0,-1-1 0,0 0 0,0-1 0,-1 1 0,0-1 0,0-1 1,7-9-1,-13 15-18,0 0 0,0 0 0,0 1 0,-1-1 0,1 0 0,0 0 0,-1 0 0,1 0 0,-1 0 0,1 0 0,-1 0 0,0 0 0,0 0 0,0 0 0,-1-2 0,-6-33 108,3 28-148,0 0 0,0 0 0,-1 0 0,-9-12 0,13 19 50,0 0-1,-1 1 0,0-1 1,1 1-1,-1-1 1,0 1-1,0 0 0,0-1 1,0 1-1,0 0 0,0 0 1,0 0-1,0 1 1,0-1-1,-3 0 0,-3 0 43,1 0-1,0 0 0,-9 1 0,13 0 557,21 0-403,89 3 852,-74 2-2415</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0:21.282"/>
    </inkml:context>
    <inkml:brush xml:id="br0">
      <inkml:brushProperty name="width" value="0.1" units="cm"/>
      <inkml:brushProperty name="height" value="0.1" units="cm"/>
      <inkml:brushProperty name="color" value="#AB008B"/>
    </inkml:brush>
  </inkml:definitions>
  <inkml:trace contextRef="#ctx0" brushRef="#br0">1 27 3136,'0'0'25,"0"0"0,0 0 0,0 0 0,0 0 1,0 0-1,0-1 0,0 1 0,0 0 0,0 0 0,0 0 0,0 0 1,0 0-1,0 0 0,0 0 0,0 0 0,0-1 0,0 1 0,0 0 0,0 0 1,0 0-1,0 0 0,0 0 0,0 0 0,0 0 0,0-1 0,0 1 1,0 0-1,0 0 0,0 0 0,0 0 0,0 0 0,0 0 0,0 0 1,0 0-1,0-1 0,0 1 0,0 0 0,0 0 0,0 0 0,1 0 0,-1 0 1,0 0-1,0 0 0,0 0 0,0 0 0,0 0 0,0 0 0,0 0 1,0 0-1,1 0 0,-1 0 0,0 0 0,0 0 0,0 0 0,0 0 0,0 0 1,0 0-1,0 0 0,1 0 0,-1 0 0,0 0 0,0 0 0,0 0 1,0 0-1,0 0 0,0 0 0,0 0 0,1 0 0,-1 0 0,0 0-9,0 0 0,0 0 0,0 0 0,0 0-1,0 0 1,0 0 0,1 1 0,-1-1-1,0 0 1,0 0 0,0 0 0,0 0 0,0 0-1,0 0 1,0 0 0,1 0 0,-1 0-1,0 0 1,0 0 0,0 0 0,0 0-1,0 0 1,0-1 0,0 1 0,1 0 0,-1 0-1,0 0 1,0 0 0,0 0 0,0 0-1,0 0 1,0 0 0,0 0 0,0 0 0,0 0-1,0 0 1,1 0 0,-1-1 0,0 1-1,0 0 1,0 0 0,0 0 0,0-3 1252,1 2-1154,0 0-1,0 1 0,0-1 0,0 0 1,-1 0-1,1 1 0,0-1 0,0 1 1,0-1-1,0 1 0,0-1 0,1 1 0,-1-1 1,0 1-1,1 0 0,4-2 182,-1 0-241,0 1 1,0-1-1,0 1 0,0 0 0,1 1 1,-1 0-1,0 0 0,7 0 1,17 0 336,-23-1-356,1 2 0,-1-1 1,0 1-1,1 0 0,-1 0 0,0 1 0,1-1 1,-1 2-1,6 2 0,-11-5-39,-1 0 0,1 1 0,0-1-1,0 1 1,0-1 0,0 1 0,-1-1 0,1 1 0,0 0 0,0-1-1,-1 1 1,1 0 0,-1-1 0,1 1 0,-1 0 0,1 0 0,-1 0-1,1 0 1,-1-1 0,0 1 0,1 0 0,-1 2 0,0-2 10,0 1 0,0-1 1,0 1-1,0 0 0,0-1 1,-1 1-1,1-1 1,-1 1-1,1 0 0,-1-1 1,0 1-1,0 1 0,-3 3 52,0 0 0,-1-1 0,0 1 0,-8 8 0,-37 27 76,18-17-33,25-17-27,7-6-58,-1 0 0,0 0 0,0 0 0,0 0 0,0 0 0,1 0 0,-1-1 0,0 1 0,0 0 0,0-1 0,-1 1 1,1-1-1,-2 2 0,-14 3 1482,17-6-1461,0 0-1,0 0 0,0 0 1,0 0-1,0 0 0,0 0 1,0 0-1,1 1 0,-1-1 1,0 0-1,1 0 0,-1 0 1,0 0-1,1 0 0,0-1 1,4 0 7,-1-1 1,1 1-1,0 0 0,0 0 1,-1 1-1,1-1 1,0 1-1,0 0 1,0 1-1,1-1 1,8 1-1,5-1-76,109-3-1003,-117 4 108,-10 0 692,0 0 0,1 0 0,-1 0 0,0 0 1,0 0-1,1 0 0,-1 0 0,0 0 0,0 0 0,0-1 0,1 1 0,-1 0 0,0-1 0,0 1 1,0-1-1,0 0 0,0 1 0,0-1 0,0 0 0,0 1 0,0-1 0,0 0 0,0 0 0,1-2 0,1-4-2879</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0:21.886"/>
    </inkml:context>
    <inkml:brush xml:id="br0">
      <inkml:brushProperty name="width" value="0.1" units="cm"/>
      <inkml:brushProperty name="height" value="0.1" units="cm"/>
      <inkml:brushProperty name="color" value="#AB008B"/>
    </inkml:brush>
  </inkml:definitions>
  <inkml:trace contextRef="#ctx0" brushRef="#br0">0 1 3232,'0'0'3589,"2"1"-3221,2 2-139,1 0 1,-1 0-1,1-1 0,-1 1 0,1-1 1,0 0-1,9 2 0,40 6 1001,-30-6-1019,23 3 105,21 5 8,11 0-415,-7 0-7695,-63-8 6138,-1-1 613</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0:22.563"/>
    </inkml:context>
    <inkml:brush xml:id="br0">
      <inkml:brushProperty name="width" value="0.1" units="cm"/>
      <inkml:brushProperty name="height" value="0.1" units="cm"/>
      <inkml:brushProperty name="color" value="#AB008B"/>
    </inkml:brush>
  </inkml:definitions>
  <inkml:trace contextRef="#ctx0" brushRef="#br0">1 17 2080,'0'-1'71,"0"1"0,1-1 0,-1 1 0,1-1-1,-1 1 1,1 0 0,-1-1 0,1 1 0,-1 0 0,1-1 0,-1 1 0,1 0 0,-1 0 0,1 0 0,-1-1-1,1 1 1,-1 0 0,1 0 0,0 0 0,-1 0 0,1 0 0,-1 0 0,1 0 0,0 0 0,0 0 0,20 2 1695,-1 1-921,-1-2-1,1 1 0,29-3 0,-10 0-274,164-7 587,3 0-5018,-162 9 2107,5 6-1057</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0:23.882"/>
    </inkml:context>
    <inkml:brush xml:id="br0">
      <inkml:brushProperty name="width" value="0.1" units="cm"/>
      <inkml:brushProperty name="height" value="0.1" units="cm"/>
      <inkml:brushProperty name="color" value="#AB008B"/>
    </inkml:brush>
  </inkml:definitions>
  <inkml:trace contextRef="#ctx0" brushRef="#br0">1 1 64,'8'7'8157,"-4"-3"-8560,26 6 1262,60-2 352,-68-7-904,-1-1-1,41-5 1,-25 1-182,48 2-205,-83 2-37</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0:24.461"/>
    </inkml:context>
    <inkml:brush xml:id="br0">
      <inkml:brushProperty name="width" value="0.1" units="cm"/>
      <inkml:brushProperty name="height" value="0.1" units="cm"/>
      <inkml:brushProperty name="color" value="#AB008B"/>
    </inkml:brush>
  </inkml:definitions>
  <inkml:trace contextRef="#ctx0" brushRef="#br0">3 3 1888,'-2'-2'4247,"2"2"-4171,1 0 0,-1 0 0,1 1 0,-1-1 1,1 0-1,-1 0 0,1 1 0,-1-1 0,1 0 0,-1 1 0,1-1 0,-1 0 0,1 1 0,-1-1 0,0 1 0,1-1 0,-1 1 1,0-1-1,1 1 0,-1-1 0,0 1 0,0-1 0,1 1 0,-1 0 0,18 7 596,11-4-279,0-1-1,56-3 1,13 2-515,-85-1-388,0 2 0,17 4-1,-12 3-2310,-10-5-32</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0:26.361"/>
    </inkml:context>
    <inkml:brush xml:id="br0">
      <inkml:brushProperty name="width" value="0.1" units="cm"/>
      <inkml:brushProperty name="height" value="0.1" units="cm"/>
      <inkml:brushProperty name="color" value="#AB008B"/>
    </inkml:brush>
  </inkml:definitions>
  <inkml:trace contextRef="#ctx0" brushRef="#br0">0 31 1472,'1'-1'147,"-1"0"-1,1-1 1,-1 1-1,1 0 1,0-1 0,0 1-1,0 0 1,0 0-1,0 0 1,0 0 0,0-1-1,0 2 1,0-1-1,0 0 1,3-1 0,20-8 1476,-24 10-1635,2-1 423,-1 1-289,0 0 1,-1 0 0,1 0-1,0 0 1,0 0 0,0 0-1,-1 0 1,1 0 0,0 0-1,0 0 1,0 0 0,-1 0-1,1 1 1,0-1 0,1 1-1,2 11 59,0 0 0,-1 0 0,0 0 0,-1 1-1,0 0 1,0 21 0,-8 80 31,3-70-74,-1-15 195,-7 30 0,1-6-188,-8 32-1452,13-77 660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0:26.890"/>
    </inkml:context>
    <inkml:brush xml:id="br0">
      <inkml:brushProperty name="width" value="0.1" units="cm"/>
      <inkml:brushProperty name="height" value="0.1" units="cm"/>
      <inkml:brushProperty name="color" value="#AB008B"/>
    </inkml:brush>
  </inkml:definitions>
  <inkml:trace contextRef="#ctx0" brushRef="#br0">202 7 1888,'0'-1'106,"-1"0"1,1 1-1,-1-1 1,0 1-1,1-1 0,-1 1 1,0 0-1,1-1 0,-1 1 1,0 0-1,0-1 1,1 1-1,-1 0 0,0 0 1,0 0-1,0 0 1,1-1-1,-1 1 0,0 0 1,0 1-1,0-1 1,1 0-1,-2 0 0,0 1 45,0 0 0,0 0-1,0 0 1,1 1-1,-1-1 1,1 0 0,-3 3-1,-1 1-47,-25 26 610,22-22-501,0 0 0,-15 12 0,6-6 7,-30 34 0,33-34 149,-1 12-219,31-22 133,2 1-212,67-1-161,-39 0-29,30 6-43,-69-10-95,0 1 0,0 0 1,0 1-1,0-1 0,-1 1 1,0 1-1,1-1 0,6 6 1,17 11-2639,-15-8 1328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21:46.184"/>
    </inkml:context>
    <inkml:brush xml:id="br0">
      <inkml:brushProperty name="width" value="0.1" units="cm"/>
      <inkml:brushProperty name="height" value="0.1" units="cm"/>
      <inkml:brushProperty name="color" value="#AB008B"/>
    </inkml:brush>
  </inkml:definitions>
  <inkml:trace contextRef="#ctx0" brushRef="#br0">1635 1074 736,'0'0'363,"8"3"-507,3-1-165,3 3 4718,-22-2-4019,4-4-165,0-1 1,0 1-1,0-1 0,0 0 0,0-1 0,1 1 0,-1-1 1,-3-2-1,2 0-175,-1 2 0,1-1 0,-1 1 0,0-1 0,-6-1 1,7 3 4,0 0 1,0-1 0,0 1 0,1-1-1,-1 0 1,1 0 0,0-1 0,0 1 0,-6-7-1,2-1 37,-2 0 0,0 1 0,-21-19 0,15 14-87,13 12 1,-1 0 1,1 0 0,0 0-1,-7-4 1,-8-3 17,-20-18 0,29 21-62,-11-8 312,11 9-101,0-1 1,-9-8 0,12 10-95,1 0-1,-1 1 1,0 0-1,0 0 1,-1 0-1,1 1 0,-1 0 1,0 1-1,0-1 1,-12-2-1,-8 0-129,-43-2 0,8 0 63,30 0 177,1-2-1,-46-18 1,49 17-200,24 8 8,-1 0-1,0 0 1,1 0-1,-1 0 1,1-1-1,-1 1 1,1-1-1,0 0 1,0-1-1,1 1 1,-1-1 0,1 0-1,0 1 1,0-2-1,0 1 1,-4-7-1,-5-11-1,-1 2 0,-1-1-1,-1 2 1,-24-25 0,4 3-129,24 29-16,1 2 0,-25-20 0,4 4 24,28 23 39,0 0-1,0-1 1,1 1 0,-1-1-1,1 0 1,0 0-1,0 0 1,0 0-1,-1-8 1,2 8 45,-1 1 0,1-1 0,0 0 1,-1 0-1,0 1 0,0-1 0,0 1 0,0-1 0,-1 1 0,1 0 0,-1 0 1,-6-5-1,0 2-1,-1 0 1,0 1-1,-1 0 1,1 0 0,-1 1-1,-19-4 1,-72-9-118,38 8 73,-2-8-63,64 17 162,1-1-1,-1 1 1,1-1-1,-1 1 0,1-1 1,-1 0-1,1 0 1,-1 0-1,1 0 0,0 0 1,-1 0-1,1 0 0,-1-2 1,-15-9 31,13 9-30,0 0 0,0-1 0,0 1-1,0-1 1,-4-6 0,3 5-85,0-1 61,1 0 0,0 0 0,0 0 0,0-1 0,-2-8 0,3 8-52,0 1 1,0 0-1,-1 0 0,1 0 0,-1 0 0,-6-6 0,5 7 2,0 1 0,1 0 0,-1 0 0,-1 1 0,1-1 0,-8-2 0,8 3 69,-1 0 0,1 0 0,0 0 0,0-1 0,0 0 0,0 0 0,-6-7 0,8 3 56,1 5-151,-7 2-39,9 1 119,0 0 1,0 0 0,-1 0-1,1 0 1,0 0-1,0 0 1,-1 0-1,1 0 1,0 0 0,0 1-1,0-1 1,-1 0-1,1 0 1,0 0-1,0 0 1,0 0 0,-1 0-1,1 0 1,0 0-1,0 1 1,0-1 0,0 0-1,-1 0 1,1 0-1,0 0 1,0 1-1,0-1 1,0 0 0,0 0-1,0 0 1,0 0-1,-1 1 1,1-1-1,0 1 1,3 8-98,8 9 65,22 22 67,12 11-302,-13-14 374,-26-30-88,-1 0 1,2 0-1,-1 0 0,1-1 0,0 0 1,0 0-1,0-1 0,1 1 1,0-2-1,8 5 0,87 30-17,-92-35 80,0 2 1,15 9-1,13 6 275,-15-9-357,-17-8 42,0-1-1,1 0 1,-1 0-1,0 0 0,1-1 1,11 2-1,-4-2-23,0 1 0,0 0-1,0 1 1,0 1 0,-1 0-1,15 8 1,-24-10-5,-1 1-1,1 0 1,-1 0-1,0 1 1,-1-1-1,1 1 1,-1-1 0,0 1-1,0 0 1,4 11-1,2 1 78,4 6-2,5 10-127,2-1-1,35 44 0,-40-61 100,20 18 0,-14-15 1,-16-13-70,-1 0 0,0 0 0,0 1-1,7 11 1,-8-11 27,0-1 0,0 0 0,1 0-1,0 0 1,0 0 0,0 0 0,8 5 0,4 0-31,0-1 0,1-1 0,1-1 0,-1 0 0,24 5 0,-16-5 17,3 1-151,-19-6 143,0 0 1,-1 1-1,1 0 0,14 8 0,86 58 75,-82-54-131,0 0 0,1-2 0,1-1-1,43 13 1,-68-24 70,0 1 0,0 1 0,0-1 0,-1 0 0,1 1 0,0 0 0,-1 0 0,0 0 0,0 0-1,0 0 1,2 4 0,12 12 191,-14-17-260,-1 0 0,0 0-1,0 0 1,0 1 0,0-1-1,0 1 1,-1 0 0,1-1-1,-1 1 1,1 0 0,-1 0-1,0 0 1,0 0 0,0 0-1,0 4 1,-1 1 80,1 1 0,1-1 0,1 8 0,-1-8 11,0 1-1,-1-1 1,1 10 0,7 4 49,-6-16-96,-1-2 22,0-1 0,0 1 0,-1-1 1,0 1-1,1 0 0,-1-1 0,0 1 0,0 6 0,-1-8 507,-8-15-113,-10-21-346,-14-43 0,20 42-41,8 21-80,-11-24 1,8 24 33,2 2 61,0 0 0,-1 1 1,-1 0-1,0 0 0,-1 0 0,1 1 0,-11-9 0,10 11-35,0 1 0,0 1 0,-1 0 0,0 0 0,0 1 0,-1 0 0,0 0 0,-14-4 0,-225-65 237,227 68-113,0-1 1,0-1-1,1-1 0,0-1 0,1-1 1,-33-22-1,44 25-98,1 0 0,-1 0 0,1-1 0,1 0 0,0-1 0,0 1 0,1-2 0,0 1 1,0 0-1,-3-13 0,-3-2 44,-24-36 1,-2-5-387,33 56 313,-1 0 0,0 0-1,0 1 1,-1-1 0,-1 2-1,0-1 1,0 1 0,0 0-1,-1 1 1,0 0 0,-1 0-1,1 1 1,-1 0 0,0 1-1,-14-6 1,-126-39 203,137 45-204,0 0 0,1 0 1,-24-15-1,2 2 78,22 11-73,1-1 0,-1 1 0,2-2-1,-13-11 1,9 8-3,-25-18 1,13 11-133,20 14-559,0 0 0,0 1 0,0 0-1,-1 0 1,-9-4 0,8 5-1406</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0:27.278"/>
    </inkml:context>
    <inkml:brush xml:id="br0">
      <inkml:brushProperty name="width" value="0.1" units="cm"/>
      <inkml:brushProperty name="height" value="0.1" units="cm"/>
      <inkml:brushProperty name="color" value="#AB008B"/>
    </inkml:brush>
  </inkml:definitions>
  <inkml:trace contextRef="#ctx0" brushRef="#br0">61 2 2144,'0'-1'778,"0"1"-753,-7 7 330,5-5-298,1 0 1,0-1-1,0 1 0,-1 0 0,1 0 1,1 0-1,-1 0 0,0 0 0,0 0 1,1 0-1,-1 4 0,-1 24 1850,-6 43 0,0-15-494,7-29-1888,1-21 137,0 0 1,-1-1-1,0 1 1,0-1-1,0 1 1,-4 9-1,4-16 165,2-1 120,-1 0 0,0 0-1,0 1 1,0-1 0,0 0 0,0 0 0,0 0-1,0 1 1,-1-1 0,1 0 0,0 0 0,0 0-1,0 0 1,0 1 0,0-1 0,0 0 0,0 0 0,0 0-1,0 0 1,0 1 0,-1-1 0,1 0 0,0 0-1,0 0 1,0 0 0,0 0 0,-1 1 0,1-1-1,0 0 1,0 0 0,0 0 0,0 0 0,-1 0-1,1 0 1,0 0 0,0 0 0,0 0 0,-1 0-1,1 0 1,0 0 0,0 0 0,0 0 0,-1 0-1,1 0 1,0 0 0,0 0 0,0 0 0,-1 0 0,1 0-1,0 0 1,0 0 0,0 0 0,0 0 0,-1-1-1,1 1 1,0 0 0,0 0 0,0 0 0,-5-5-1670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0:27.621"/>
    </inkml:context>
    <inkml:brush xml:id="br0">
      <inkml:brushProperty name="width" value="0.1" units="cm"/>
      <inkml:brushProperty name="height" value="0.1" units="cm"/>
      <inkml:brushProperty name="color" value="#AB008B"/>
    </inkml:brush>
  </inkml:definitions>
  <inkml:trace contextRef="#ctx0" brushRef="#br0">0 0 1984,'0'7'896</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0:27.979"/>
    </inkml:context>
    <inkml:brush xml:id="br0">
      <inkml:brushProperty name="width" value="0.1" units="cm"/>
      <inkml:brushProperty name="height" value="0.1" units="cm"/>
      <inkml:brushProperty name="color" value="#AB008B"/>
    </inkml:brush>
  </inkml:definitions>
  <inkml:trace contextRef="#ctx0" brushRef="#br0">39 0 3904,'0'1'57,"0"-1"0,0 1 1,0-1-1,0 0 0,0 1 1,0-1-1,-1 0 0,1 1 0,0-1 1,0 0-1,0 1 0,0-1 1,-1 0-1,1 0 0,0 1 0,0-1 1,0 0-1,-1 0 0,1 1 0,0-1 1,-1 0-1,1 0 0,0 0 1,0 1-1,-1-1 0,1 0 0,0 0 1,-1 0-1,1 0 0,-1 0 1,-5 4 752,14 9-299,-5-9-440,-2 0 13,0 0 0,0-1 0,-1 1 0,1 0 0,-1 0 0,0 0 0,0 0 1,-1 0-1,0 4 0,-8 36 1009,8-41-1027,-7 31 432,-5 47 1,9-61-634,3-17-77,1 0 0,-1-1 0,1 1-1,-1 1 1,1-1 0,0 0 0,0 0-1,0 0 1,1 0 0,0 5 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0:28.323"/>
    </inkml:context>
    <inkml:brush xml:id="br0">
      <inkml:brushProperty name="width" value="0.1" units="cm"/>
      <inkml:brushProperty name="height" value="0.1" units="cm"/>
      <inkml:brushProperty name="color" value="#AB008B"/>
    </inkml:brush>
  </inkml:definitions>
  <inkml:trace contextRef="#ctx0" brushRef="#br0">1 93 5056,'0'-1'96,"0"1"-1,0 0 1,1-1 0,-1 1 0,0 0-1,0-1 1,0 1 0,0-1 0,1 1-1,-1-1 1,0 1 0,0 0-1,0-1 1,0 1 0,0-1 0,0 1-1,0-1 1,0 1 0,0 0 0,0-1-1,-1 0 1,1 1-77,0-1 0,0 1 0,0 0 0,0-1 0,0 1 0,0 0 0,0-1 0,0 1 0,0 0 0,0-1 0,0 1 0,0 0 0,0-1 0,0 1 0,0 0 0,0-1 0,0 1 0,1 0 0,-1-1 0,0 1 0,0 0 0,0-1 0,0 1 0,1-1 0,11-26 824,-10 23-626,1 0 4,0 1 0,0 0 0,0-1 0,0 1 0,5-4 0,-6 7-202,-1-1 0,1 0 1,-1 0-1,1 1 0,-1-1 0,1 1 1,0-1-1,-1 1 0,1 0 1,0 0-1,-1 0 0,1-1 0,0 2 1,-1-1-1,1 0 0,0 0 0,-1 0 1,3 2-1,2-1 202,0 1-24,0 0 0,0 0 0,0-1 0,0 0 0,0 0 1,0-1-1,1 0 0,-1 0 0,0 0 0,9-2 0,7-3-220,7-2-854,-11-4-2975</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0:28.884"/>
    </inkml:context>
    <inkml:brush xml:id="br0">
      <inkml:brushProperty name="width" value="0.1" units="cm"/>
      <inkml:brushProperty name="height" value="0.1" units="cm"/>
      <inkml:brushProperty name="color" value="#AB008B"/>
    </inkml:brush>
  </inkml:definitions>
  <inkml:trace contextRef="#ctx0" brushRef="#br0">2 137 2496,'-2'-6'3309,"20"9"133,-6-1-3985,30-1 821,0-2 0,0-2 0,0-2 1,0-1-1,56-17 0,31-23 152,1 0-449,-102 39-2184,-28 7 2117,1 0-1,-1 1 1,0-1-1,0 0 1,0 0-1,0 1 1,0-1 0,0 0-1,0 0 1,0 1-1,0-1 1,1 0-1,-1 0 1,0 1 0,0-1-1,0 0 1,0 1-1,-1-1 1,1 0-1,0 0 1,0 1 0,0-1-1,0 0 1,0 0-1,0 1 1,0-1-1,0 0 1,-1 0-1,-5 13-1267,-2 5-1158</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0:30.402"/>
    </inkml:context>
    <inkml:brush xml:id="br0">
      <inkml:brushProperty name="width" value="0.1" units="cm"/>
      <inkml:brushProperty name="height" value="0.1" units="cm"/>
      <inkml:brushProperty name="color" value="#AB008B"/>
    </inkml:brush>
  </inkml:definitions>
  <inkml:trace contextRef="#ctx0" brushRef="#br0">2 105 2560,'-2'0'4301,"4"9"-3077,10 51-1031,-3-19-178,1 13 12,0 2 2,25 84 0,-30-122-6,-2-8-12,1 0-1,0 0 0,0-1 1,6 10-1,24 34 118,-33-53-112,0 1 0,0-1 0,0 1 0,-1-1 0,1 0 0,0 0 0,0 1 0,0-1 0,0 0 0,0 0 0,0 0 0,0 0 0,0 0 0,0 0 0,-1 0 0,3-1 0,-1 1 64,-1 0-74,0 0-1,0 0 1,0-1 0,0 1-1,1 0 1,-1 0-1,0-1 1,0 1 0,0-1-1,0 1 1,0-1 0,0 1-1,0-1 1,0 0 0,0 1-1,-1-1 1,1 0-1,0 0 1,0 0 0,-1 0-1,1 1 1,0-1 0,-1 0-1,1 0 1,-1 0-1,1-1 1,-1 1 0,1 0-1,-1 0 1,0 0 0,0 0-1,0 0 1,1 0-1,-1 0 1,0-2 0,0-6-54,0 1 1,0-1 0,-3-15 0,1 13-10,-11-332-1039,13 323 1158,0 5 8,0 0 1,-1 0-1,-1 0 0,-7-29 1,9 44-60,-1-1 1,1 0-1,-1 0 1,1 0 0,0 0-1,-1 0 1,1 0-1,0 0 1,0 0-1,0 0 1,0 0-1,0 0 1,0 0 0,0 0-1,0 0 1,0 0-1,1 0 1,-1 0-1,0 0 1,0 0-1,1 0 1,-1 0 0,1 0-1,-1 1 1,1-1-1,-1 0 1,1 0-1,0 0 1,-1 1-1,1-1 1,0 0 0,0 1-1,-1-1 1,1 0-1,0 1 1,0-1-1,2 0 1,2 0 62,0 0 0,0-1-1,1 2 1,-1-1 0,11 1 0,-1-1 84,140 1 449,-74 1-185,17-1 85,-86 1-606,-11 0 75,0-1 0,0 0 0,0 0-1,-1 0 1,1 0 0,0 0 0,0 0 0,0 0-1,0 0 1,0 0 0,0 0 0,0 0 0,1-1-1,0 0-444,4 2-1728,0 15-4251,-1-1 5600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0:31.187"/>
    </inkml:context>
    <inkml:brush xml:id="br0">
      <inkml:brushProperty name="width" value="0.1" units="cm"/>
      <inkml:brushProperty name="height" value="0.1" units="cm"/>
      <inkml:brushProperty name="color" value="#AB008B"/>
    </inkml:brush>
  </inkml:definitions>
  <inkml:trace contextRef="#ctx0" brushRef="#br0">1 9 2816,'5'-2'725,"1"0"-1,0 1 1,0 0-1,0 0 1,0 0 0,0 1-1,7 0 1,-11 0-648,1 1 0,-1 0 0,1 0 0,-1-1 1,0 2-1,1-1 0,-1 0 0,4 3 0,0 0-3,58 27 1030,-62-30-1101,-1-1 1,0 1-1,1-1 0,-1 1 1,0-1-1,0 1 0,0 0 1,0 0-1,0 0 0,0 0 1,0 0-1,0 0 0,0 0 1,0 0-1,1 1 0,-2 0 7,0-1 0,0 0 0,0 0 0,0 1-1,0-1 1,0 0 0,0 0 0,0 1 0,0-1-1,-1 0 1,1 0 0,-1 2 0,-2 12 102,0-3-62,0 0 0,-1 0 0,-1-1 0,-8 18 0,7-18-9,1 1 0,0 1-1,1-1 1,-4 16 0,8-22-71,0 0 1,0 0 0,1 0-1,0 1 1,2 8 0,-2-12 22,1 1-1,0-1 1,0 0 0,0 1 0,0-1 0,1 0 0,-1 0 0,5 4 0,6 7 33,-7 14 332,-7-24-269,-1 0 0,1-1 1,-1 1-1,0 0 0,0-1 1,0 0-1,-4 5 0,0-2-22,-1-1-1,0 0 0,0-1 0,0 0 1,-1 0-1,-14 6 0,-16 1-2914</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0:32.325"/>
    </inkml:context>
    <inkml:brush xml:id="br0">
      <inkml:brushProperty name="width" value="0.1" units="cm"/>
      <inkml:brushProperty name="height" value="0.1" units="cm"/>
      <inkml:brushProperty name="color" value="#AB008B"/>
    </inkml:brush>
  </inkml:definitions>
  <inkml:trace contextRef="#ctx0" brushRef="#br0">206 39 2816,'-2'-2'2785,"-4"1"-1773,4 1-909,-9 0 207,1-1 1,-1 2-1,1 0 0,-1 0 0,1 0 1,-1 2-1,1-1 0,0 1 0,-11 5 0,15-5-272,-1 1 0,1-1-1,1 1 1,-1 1 0,0-1-1,1 1 1,-9 9-1,11-10 7,0-1-1,1 1 0,0 0 0,-1 0 1,1 0-1,0 0 0,1 0 0,-1 0 1,1 0-1,0 1 0,0-1 0,0 0 1,0 10-1,1-9-42,0 0-1,0 0 1,0 0-1,1 0 1,0 0-1,0 0 1,0-1 0,4 9-1,-4-10 20,1-1-1,0 1 1,0-1 0,0 1-1,0-1 1,0 0 0,0 0 0,1 0-1,-1 0 1,1 0 0,0 0-1,-1-1 1,1 1 0,0-1-1,5 2 1,-4-1 3,0-1 1,-1 0-1,1-1 1,0 1-1,0 0 1,0-1-1,0 0 1,-1 0-1,1 0 1,0-1-1,0 1 1,0-1-1,4-1 1,-2-1-5,0 1 0,0-1 0,0 0 1,-1 0-1,1 0 0,-1-1 0,7-6 0,0-2-18,0 0-1,-1-1 1,0-1-1,-1 0 1,9-17-1,-16 26 4,3-4-5,-1 0 1,4-12-1,-8 18 0,0 0 0,0-1 0,0 1 0,-1 0 0,1-1 0,-1 1 0,0 0 0,0-1 0,0 1 0,0-1 0,-1-3 0,0-5-41,1 11 36,0 0 0,0 0 0,0-1 0,0 1 0,-1 0 1,1 0-1,0 0 0,-1-1 0,1 1 0,0 0 0,-2-1 1,0-5 31,2 5-28,2 5 143,3 5-90,-1 1 0,0 0 1,-1 0-1,3 12 0,0-3 234,17 33 0,-2-2 206,-15-34-254,0 0-1,16 27 1,-12-23-119,-9-16-117,0 0 1,0-1-1,1 1 1,-1 0-1,1-1 1,-1 1-1,1-1 1,0 0-1,2 3 1,-4-5-2,2 1-125,-1 1 0,1-1-1,0 1 1,-1-1 0,1 0-1,0 0 1,0 0-1,0 0 1,0 0 0,0 0-1,0 0 1,0-1 0,3 2-1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0:33.834"/>
    </inkml:context>
    <inkml:brush xml:id="br0">
      <inkml:brushProperty name="width" value="0.1" units="cm"/>
      <inkml:brushProperty name="height" value="0.1" units="cm"/>
      <inkml:brushProperty name="color" value="#AB008B"/>
    </inkml:brush>
  </inkml:definitions>
  <inkml:trace contextRef="#ctx0" brushRef="#br0">168 0 2144,'0'1'194,"-1"0"-1,1 0 1,0 0 0,-1 0-1,1 0 1,0 0-1,-1 0 1,1 0 0,0 0-1,0 0 1,0 0 0,0 0-1,0 0 1,0 0 0,0 0-1,0 0 1,0 1 0,1-1-1,-1 0 1,1 1-1,0 11 1037,-1-8-969,-1 1 1,0-1-1,0 1 0,-3 6 1,-2 14 52,1 3 177,-11 33-1,3-14-159,-25 88 204,8-32-339,19-57-271,-7 67 1,5 49 383,7-63-288,3-68 8,2-1-1,4 48 1,-1-65 26,0 0 0,1 0 0,1 0 0,0-1 0,0 0 0,2 0 0,-1 0 0,9 13 0,-4-10 53,0-1 0,1-1-1,0 0 1,24 23 0,-28-31-73,-5-3-43,0-1-1,1 1 0,-1-1 0,1 0 0,0 0 1,0 0-1,0 0 0,0 0 0,0-1 1,0 1-1,0-1 0,1 0 0,-1 0 0,0 0 1,1 0-1,-1-1 0,4 1 0,-4-1-334,0 0 0,-1 0-1,1 0 1,-1-1 0,1 1 0,-1-1-1,1 0 1,-1 1 0,1-1-1,-1 0 1,1 0 0,-1-1 0,0 1-1,0 0 1,0-1 0,0 1-1,0-1 1,2-2 0,2-4-2729</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0:34.566"/>
    </inkml:context>
    <inkml:brush xml:id="br0">
      <inkml:brushProperty name="width" value="0.1" units="cm"/>
      <inkml:brushProperty name="height" value="0.1" units="cm"/>
      <inkml:brushProperty name="color" value="#AB008B"/>
    </inkml:brush>
  </inkml:definitions>
  <inkml:trace contextRef="#ctx0" brushRef="#br0">0 0 3552,'3'5'4851,"0"-1"-4628,-1 0-1,1 1 1,-1-1-1,0 1 0,0-1 1,0 1-1,-1 0 1,2 5-1,-3 0-32,1 0 0,4 18 0,-3-18-69,0 0 0,0 19 0,-1 41 202,-6 142 64,-3-70-41,8-122-423,-1 4-633,2-7-3356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04:49.023"/>
    </inkml:context>
    <inkml:brush xml:id="br0">
      <inkml:brushProperty name="width" value="0.1" units="cm"/>
      <inkml:brushProperty name="height" value="0.1" units="cm"/>
      <inkml:brushProperty name="color" value="#AB008B"/>
    </inkml:brush>
  </inkml:definitions>
  <inkml:trace contextRef="#ctx0" brushRef="#br0">0 1145 416,'3'-4'-650,"7"2"4773,-2 1-2215,5-6-1343,43-36 30,-42 31-720,-6 4 148,0 0 0,0-1 0,9-13 0,10-12 141,-14 21-203,1-1 0,28-19-1,-3 2 103,-21 17-41,28-18 0,-28 21 42,-8 5-11,0 0 1,0 1-1,13-5 0,14-3 274,-10 5-245,32-17 0,-47 21-34,0-1-1,23-5 1,7-2-212,-15 3 255,60-24 586,-75 27-645,0-1 0,-1-1 1,16-12-1,-14 10-33,21-12 1,-10 5 99,-18 13-54,0 0-1,0 0 1,12-6-1,80-28-65,-41 12 239,-51 23-176,-1 0 0,1 0 0,-1 0 0,6-4 0,-6 3-22,0 0 0,0 1 0,1 0 0,6-2 0,64-30-36,-67 30 39,-1-1-1,0 0 1,0-1 0,0 0 0,-1 0 0,7-9 0,15-14 89,-26 27-71,0-1 1,0 0 0,0 1 0,-1-1-1,4-8 1,4-5-90,42-59 198,-43 64-163,2 1 1,17-17 0,-16 17 17,21-14-175,-28 22 312,1-2 1,0 1-1,-1 0 1,1-1 0,-1 0-1,-1 0 1,8-10-1,-11 14-114,0-1 1,0 1-1,0 0 0,0 0 0,1 0 0,-1 0 0,0 0 1,1 0-1,1-1 0,-1 1-8,0 0-1,0 0 1,-1 0 0,1 0-1,-1-1 1,1 1 0,-1 0-1,2-3 1,0 2 33,-1-1 1,1 1-1,0-1 1,0 1-1,1 0 1,-1 0-1,0 0 1,5-1-1,7-6 5,4-1-734,1-1 0,0 2 0,33-11 0,-36 13-2172</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0:35.067"/>
    </inkml:context>
    <inkml:brush xml:id="br0">
      <inkml:brushProperty name="width" value="0.1" units="cm"/>
      <inkml:brushProperty name="height" value="0.1" units="cm"/>
      <inkml:brushProperty name="color" value="#AB008B"/>
    </inkml:brush>
  </inkml:definitions>
  <inkml:trace contextRef="#ctx0" brushRef="#br0">109 1 4320,'1'1'198,"0"0"-1,0 0 1,-1 0 0,1 0 0,0 1 0,0-1-1,-1 0 1,1 1 0,-1-1 0,1 3-1,3 7-260,4 5 527,0 1 1,8 26-1,-4-9 911,-9-25-1190,0 0 0,-1 0 0,0 0 0,-1 0 0,0 0 1,0 1-1,-1-1 0,-1 11 0,1-16-125,0 1 0,-1-1 0,0 1 0,0-1-1,0 0 1,0 0 0,-1 1 0,0-1 0,0 0 0,0 0 0,0-1 0,0 1-1,-1 0 1,0-1 0,0 1 0,0-1 0,0 0 0,0 0 0,-5 3 0,4-3-222,-1-1 1,0 1 0,0-1 0,0 0-1,-1-1 1,1 1 0,-11 1 0,0-2-1787,-22-1 0,19 0-493,10 0 52</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0:35.916"/>
    </inkml:context>
    <inkml:brush xml:id="br0">
      <inkml:brushProperty name="width" value="0.1" units="cm"/>
      <inkml:brushProperty name="height" value="0.1" units="cm"/>
      <inkml:brushProperty name="color" value="#AB008B"/>
    </inkml:brush>
  </inkml:definitions>
  <inkml:trace contextRef="#ctx0" brushRef="#br0">139 55 3712,'-7'-5'1020,"6"5"-943,0-1-1,0 1 1,1-1-1,-1 1 1,0-1-1,0 1 0,0 0 1,0-1-1,0 1 1,0 0-1,1 0 1,-1 0-1,0-1 1,0 1-1,0 0 0,0 0 1,0 0-1,0 1 1,-2-1-1,-4 2 223,0 0 0,1 1-1,-1 0 1,1 0 0,-1 1-1,1-1 1,0 2 0,0-1 0,0 0-1,1 1 1,-8 8 0,10-9-307,0 0 1,0-1-1,0 1 1,1 1-1,-1-1 1,1 0-1,0 1 1,0-1-1,1 1 1,-1-1-1,1 1 1,0 0-1,0 0 1,1-1-1,-1 1 1,1 0-1,0 0 1,1 0-1,0 5 1,3 6 99,1 0 1,1-1 0,0 0 0,1 0 0,1 0-1,0-1 1,1 0 0,1-1 0,12 14 0,-19-24-52,0 1 0,0-1 0,0 0 0,1 0 0,0 0 0,0 0 1,-1 0-1,1-1 0,1 0 0,-1 0 0,8 3 0,-9-5-10,-1 1 0,1 0 1,0-1-1,-1 0 0,1 1 0,0-1 0,0 0 0,-1-1 0,1 1 1,0 0-1,-1-1 0,1 0 0,0 1 0,-1-1 0,1 0 0,-1 0 1,1-1-1,-1 1 0,1 0 0,-1-1 0,3-2 0,3-3 58,-1-1 0,0 0-1,0 0 1,-1-1 0,11-18-1,-7 7 142,14-37 0,-21 49-194,0 0-1,-1 1 1,0-1-1,-1 0 0,1 0 1,-2 0-1,1 0 1,-1 0-1,0 0 1,0 0-1,-1 0 0,-1 0 1,-1-9-1,0 7 1,2 3-16,0 1 0,-1 0 0,0-1 0,0 1 0,-1 0 0,1 0 0,-1 0 0,-1 0 0,1 1 0,-8-10 0,7 11-115,-16-12-271,20 15 294,-1 1 0,0-1 1,1 1-1,-1 0 0,1-1 0,-1 1 1,0 0-1,1 0 0,-1-1 1,0 1-1,0 0 0,1 0 1,-1 0-1,0 0 0,1 0 0,-1 0 1,0 0-1,0 0 0,1 0 1,-1 0-1,0 1 0,0-1 1,1 0-1,-1 0 0,0 1 0,1-1 1,-2 1-1,1 0-291,-3 2-367</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0:36.338"/>
    </inkml:context>
    <inkml:brush xml:id="br0">
      <inkml:brushProperty name="width" value="0.1" units="cm"/>
      <inkml:brushProperty name="height" value="0.1" units="cm"/>
      <inkml:brushProperty name="color" value="#AB008B"/>
    </inkml:brush>
  </inkml:definitions>
  <inkml:trace contextRef="#ctx0" brushRef="#br0">9 0 3808,'10'1'197,"-1"0"0,1 1 1,0-1-1,0 2 0,0 0 0,-1 0 0,0 1 1,1 0-1,-2 0 0,1 1 0,0 0 1,-1 1-1,9 7 0,4 4 306,-2 1 0,0 1 0,28 38 0,-18-16 401,-3 2 0,-1 0 0,28 71 0,-44-91-715,-1 0 0,-1 1 1,-1 0-1,-1 0 0,-1 1 0,0 28 1,-3-20-33,-2 0 0,-1 0 1,-2-1-1,-8 37 1,7-51-145,0-1 0,-1 0 0,0 0 0,-2-1-1,0 0 1,0 0 0,-19 23 0,11-19-301,0-1-1,-2 0 1,0-2 0,-37 28-1,-4-4-1333,-31 24-1134,25-5-1784,65-60 4520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1:33.002"/>
    </inkml:context>
    <inkml:brush xml:id="br0">
      <inkml:brushProperty name="width" value="0.1" units="cm"/>
      <inkml:brushProperty name="height" value="0.1" units="cm"/>
      <inkml:brushProperty name="color" value="#AB008B"/>
    </inkml:brush>
  </inkml:definitions>
  <inkml:trace contextRef="#ctx0" brushRef="#br0">3 1 2816,'-3'14'1056,"3"-6"-832</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2:38.800"/>
    </inkml:context>
    <inkml:brush xml:id="br0">
      <inkml:brushProperty name="width" value="0.1" units="cm"/>
      <inkml:brushProperty name="height" value="0.1" units="cm"/>
      <inkml:brushProperty name="color" value="#33CCFF"/>
    </inkml:brush>
  </inkml:definitions>
  <inkml:trace contextRef="#ctx0" brushRef="#br0">0 1 992,'10'0'7456,"4"7"-4566,-3 1-2688,-1 0 0,0 0-1,0 1 1,13 15-1,36 37-67,-50-52-71,1-1 0,0 0 0,15 10 0,-12-10 69,20 18 1,157 144 182,-142-132-238,2 3 32,-26-22-16,-1-1 1,2-1-1,0-1 0,42 19 0,40 25 156,-89-47-227,-1 0 1,0 1-1,-1 1 1,-1 1-1,0 0 0,-1 1 1,0 0-1,-2 1 0,19 35 1,80 180 350,-83-178-256,36 55 0,17 31-105,-63-104 50,84 163 89,-30-86-9,15 26-183,-80-124 80,0 0 1,-1 1-1,0 0 0,4 25 0,6 74-48,-15-103-18,8 127 271,3 26-306,-8-108 118,-2-1 0,-10 109 0,1-67-54,-4 12 188,-37 159 0,30-180-95,-33 142-63,11-100 184,32-110-134,-2 0 0,-1-1 0,-24 36 0,3-13 66,6-8-19,-28 49-1,-18 73 20,-6 12-168,68-152 14,-40 65 1,41-71 24,1-1 0,-1 0 1,0-1-1,-22 18 0,-112 91 275,118-98-133,-28 30 0,34-31-217,12-12 38,0 0 0,1 1 0,0-1 1,-5 11-1,-9 12-26,-19 11 97,34-34-137,5-7 106,-1 1-1,1-1 0,-1 0 0,0 0 1,0 0-1,1 1 0,-1-1 0,0 0 1,0 0-1,0 0 0,0 0 1,0 0-1,-1 0 0,1-1 0,0 1 1,0 0-1,-1-1 0,-1 2 0,1-1-16,0 0 1,0 0-1,1 0 0,-1 1 0,0-1 0,0 1 0,-2 2 0,-1 1-30,5-5 39,0 1-1,0-1 0,-1 0 1,1 0-1,0 0 0,0 0 1,0 0-1,0 1 1,0-1-1,-1 0 0,1 0 1,0 0-1,0 0 0,0 0 1,-1 0-1,1 0 0,0 0 1,0 0-1,0 0 0,0 0 1,-1 0-1,1 0 0,0 0 1,0 0-1,0 0 0,-1 0 1,1 0-1,0 0 0,0 0 1,0 0-1,-1 0 0,1 0 1,0 0-1,0 0 0,0 0 1,0 0-1,-1-1 0,1 1 1,0 0-1,0 0 1,0 0-1,0 0 0,0 0 1,-1-1-1,1 1 0,0 0 1,0 0-1,0-14 267,8-18-6,0 9-333,1 0 0,1 0 0,0 1 0,2 1 0,19-28 0,-11 23-36,2 0-1,0 1 1,36-30-1,-22 28 157,-27 22-97,0-1-1,15-14 1,-24 20 2,1 0 26,-1-1 1,0 1 0,0 0 0,1 0 0,-1 0 0,0 0 0,0 0 0,0-1 0,1 1 0,-1 0 0,0 0-1,0 0 1,0-1 0,0 1 0,0 0 0,1 0 0,-1 0 0,0-1 0,0 1 0,0 0 0,0 0 0,0-1 0,0 1-1,0 0 1,0 0 0,0-1 0,0 1 0,0 0 0,0 0 0,0-1 0,0 1 0,0-1-9,-3 0-22,0 1-1,0-1 1,1 0 0,-1 1 0,0-1 0,0-1 0,1 1 0,-1 0-1,-3-3 1,-23-18-204,24 16 67,4 5 135,1 1 1,0 0-1,0-1 0,-1 1 0,1-1 1,0 1-1,-1 0 0,1-1 0,0 1 0,-1 0 1,1-1-1,0 1 0,-1 0 0,1 0 0,-1-1 1,1 1-1,-1 0 0,0 0 14,0 1 0,0 0 0,1 0 0,-1 0 0,0-1 0,1 1 0,-1 0 0,1 0 0,-1 0 0,1 0 0,0 0 0,-1 2-1,0 0-34,-41 91-363,27-57 363,-28 81 471,6-12-208,-20 51-121,31-88 164,24-64-202,0 3 1140,14-13-750,5-5-301,0-1-1,-1 0 1,21-19-1,6-4-65,-19 16-178,0 1 0,30-14 0,-44 26 80,0 0-1,1 1 0,-1 1 1,1-1-1,0 2 1,0 0-1,0 0 0,20 0 1,-10 3-55,7 0-493,-12-4-3841,-32-27-5568</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2:40.333"/>
    </inkml:context>
    <inkml:brush xml:id="br0">
      <inkml:brushProperty name="width" value="0.1" units="cm"/>
      <inkml:brushProperty name="height" value="0.1" units="cm"/>
      <inkml:brushProperty name="color" value="#33CCFF"/>
    </inkml:brush>
  </inkml:definitions>
  <inkml:trace contextRef="#ctx0" brushRef="#br0">23 94 2304,'-22'0'9205,"39"31"-7514,39 50-1206,-12-9 12,131 199-199,-160-248-45,23 44 0,-35-62 309,-4-14 377,-1-4-712,1-7-158,-2-1 1,0 1-1,-9-30 0,1-1-95,-9-56 0,9 37-38,-4 0 0,-24-70-1,33 127-86,0 0 1,-12-19-1,13 23 48,3 3-259,8 8-47,7 6 397,21 14 388,57 27 1,-59-34-127,-1 2 0,47 34 0,-63-39-183,-6-6-45,0 1 1,0 0-1,-1 1 1,0 0-1,0 0 1,8 13-1,-10-9-2060,-1 0-1,0 0 1,4 20-1,-4-9-2814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2:41.349"/>
    </inkml:context>
    <inkml:brush xml:id="br0">
      <inkml:brushProperty name="width" value="0.1" units="cm"/>
      <inkml:brushProperty name="height" value="0.1" units="cm"/>
      <inkml:brushProperty name="color" value="#33CCFF"/>
    </inkml:brush>
  </inkml:definitions>
  <inkml:trace contextRef="#ctx0" brushRef="#br0">6 9 2400,'-5'-8'7189,"5"12"-6871,1 0 0,-1 0 0,1 0 0,0 1 0,1-1 1,-1 0-1,4 5 0,-3-5-208,-1 1 0,1-1-1,-1 0 1,1 0 0,-1 1 0,0-1 0,0 7 0,0 60 557,-3 80 261,1-137-823,-3 76 192,5-76-231,0-1-1,0 1 1,2 0 0,4 19-1,-5-25 0,0 0 0,-1 0 0,0 1 0,-1 12 1,2-9 545</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2:42.330"/>
    </inkml:context>
    <inkml:brush xml:id="br0">
      <inkml:brushProperty name="width" value="0.1" units="cm"/>
      <inkml:brushProperty name="height" value="0.1" units="cm"/>
      <inkml:brushProperty name="color" value="#33CCFF"/>
    </inkml:brush>
  </inkml:definitions>
  <inkml:trace contextRef="#ctx0" brushRef="#br0">36 137 1472,'-2'0'156,"0"0"0,1 0 0,-1 0 0,0 0 0,0-1 0,1 1 0,-1 0 0,0-1 0,1 0 0,-1 1-1,0-1 1,1 0 0,-2-1 0,2 1 147,0 0-1,0 1 1,0-1 0,0 0-1,1 0 1,-1-1-1,0 1 1,1 0-1,-1 0 1,1 0-1,-1 0 1,1 0 0,0-1-1,-1 1 1,1 0-1,0 0 1,0-1-1,0 1 1,0-2-1,0 0-177,1-1 0,-1 1 1,1-1-1,0 1 0,0 0 0,0 0 0,0-1 0,0 1 0,1 0 0,-1 0 0,1 0 0,0 1 0,0-1 0,0 0 0,1 1 0,-1-1 0,4-2 0,2-2-177,1 0 0,0 1-1,0 0 1,13-5 0,-17 9 71,0 0 0,1 0 0,-1 1 0,1-1 1,-1 1-1,1 1 0,0-1 0,-1 1 0,1 0 1,-1 0-1,1 1 0,0-1 0,-1 1 0,1 1 1,-1-1-1,1 1 0,-1 0 0,0 0 0,0 0 1,0 1-1,0 0 0,0 0 0,-1 0 0,6 4 1,-7-2-14,1 0 0,-1 0 0,1 0 1,-2 1-1,1-1 0,0 1 0,-1 0 0,0-1 1,-1 1-1,1 0 0,-1 0 0,0 0 1,-1 0-1,1 0 0,-1 0 0,-1 10 0,0-2 56,-1 0-1,-1-1 0,0 1 0,-1-1 0,0 1 0,-7 13 0,6-18 17,0 1-1,-1-1 1,0 0-1,-1-1 1,-7 9-1,-41 36 237,50-48-128,0 0 0,0-1 1,-1 0-1,1 0 0,-1 0 1,0 0-1,0-1 0,-1 0 1,1 0-1,0-1 0,-1 0 1,0 0-1,1-1 0,-1 1 1,-9-1-1,16-1-190,0 0 0,0 0 0,0 0 0,0-1 0,0 1 0,0 0 0,0 0 0,0 0 0,0-1 0,0 1-1,0 0 1,0 0 0,0 0 0,0-1 0,0 1 0,0 0 0,0 0 0,0 0 0,0-1 0,0 1 0,0 0 0,1 0 0,-1 0 0,0 0 0,0-1 0,0 1 0,0 0 0,0 0 0,1 0 0,-1 0 0,0 0 0,0 0 0,0-1 0,1 1 0,-1 0 0,0 0 0,0 0 0,0 0 0,1 0 0,-1 0 0,150-5-871,-134 7 905,1 0 1,-1 0-1,-1 2 0,1 0 1,18 7-1,-15-5-25,-13-4 6,-2 1 1,1-1 0,0 1-1,7 5 1,-7-5 4,0 1 0,0-1 0,9 4 0,-4-3 92</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2:43.139"/>
    </inkml:context>
    <inkml:brush xml:id="br0">
      <inkml:brushProperty name="width" value="0.1" units="cm"/>
      <inkml:brushProperty name="height" value="0.1" units="cm"/>
      <inkml:brushProperty name="color" value="#33CCFF"/>
    </inkml:brush>
  </inkml:definitions>
  <inkml:trace contextRef="#ctx0" brushRef="#br0">12 107 1984,'30'-37'10506,"-42"63"-8986,9-21-1459,0-1 0,1 1 0,0 0-1,-3 7 1,2-1-19,-1 1-1,2 0 1,0 0-1,0 0 1,1 0-1,1 0 1,0 0-1,2 15 1,-1-23-29,0-1 1,0 1 0,0-1-1,0 0 1,1 1 0,-1-1-1,1 0 1,0 0 0,0 0 0,0 0-1,0 0 1,1-1 0,-1 1-1,1-1 1,0 1 0,-1-1-1,1 0 1,0 0 0,0 0-1,1-1 1,-1 1 0,0-1 0,0 1-1,1-1 1,5 1 0,5 0 87,-1 0 1,1-1-1,-1 0 1,1-1-1,20-3 1,-21 2-18,0-2 0,0 1 0,0-2 0,0 0 1,0 0-1,20-12 0,-24 12-38,-1-1 1,-1 0-1,1 0 0,-1-1 1,1 1-1,-2-2 0,1 1 1,-1-1-1,0 0 0,8-12 0,-12 15-27,0 0 0,-1 1-1,1-1 1,-1 0-1,0 0 1,0 0-1,0 0 1,-1 0-1,1 0 1,-1-1-1,0 1 1,0 0-1,0 0 1,-1 0-1,1 0 1,-1 0-1,0 0 1,0 0-1,-1 0 1,-2-6-1,1 4 34,0 1-1,-1-1 1,0 0 0,0 1-1,0 0 1,0 0-1,-1 0 1,0 0 0,0 1-1,0 0 1,-12-7-1,4 4 46,-1 1 0,0 0 0,0 1 0,0 0 0,-17-2 0,-74-7-423,42 13 415,36 2-2529,27 0 2074,0 0 0,0 0 0,0 0 0,0 0 0,0 0 0,0 0 1,1 0-1,-1 0 0,0 0 0,0 0 0,1 0 0,-1 0 0,1 0 1,0 1-1,1 1-101,0-1 0,0 0 0,0 1 0,0-1 0,0 0 0,1 0 0,-1 0 0,3 1 0,15 6-2754</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2:43.891"/>
    </inkml:context>
    <inkml:brush xml:id="br0">
      <inkml:brushProperty name="width" value="0.1" units="cm"/>
      <inkml:brushProperty name="height" value="0.1" units="cm"/>
      <inkml:brushProperty name="color" value="#33CCFF"/>
    </inkml:brush>
  </inkml:definitions>
  <inkml:trace contextRef="#ctx0" brushRef="#br0">66 1 3904,'-2'0'374,"-1"1"0,1-1 0,-1 1 0,1 0 0,-1-1 0,1 1 0,0 1 1,-1-1-1,1 0 0,0 0 0,0 1 0,0-1 0,-3 4 0,2-1-276,-1 1-1,1 1 1,0-1 0,0 0-1,0 1 1,1 0 0,0-1-1,0 1 1,1 0 0,-1 0-1,1 0 1,0 0 0,1 1-1,0-1 1,0 7 0,0-10-74,0-1 0,1 0 1,-1 1-1,1-1 0,0 0 1,-1 1-1,1-1 0,0 0 1,0 0-1,0 0 0,1 0 1,-1 0-1,0 0 0,1 0 0,0 0 1,-1 0-1,4 2 0,-4-3 31,0 0 0,1 0 0,-1 0-1,0-1 1,0 1 0,1 0-1,-1-1 1,0 1 0,1-1-1,-1 1 1,1-1 0,-1 0-1,1 0 1,-1 1 0,0-1 0,1 0-1,-1 0 1,1 0 0,-1-1-1,1 1 1,-1 0 0,1-1-1,-1 1 1,0 0 0,1-1-1,-1 0 1,0 1 0,1-1 0,-1 0-1,2-1 1,2-3 128,1 0 1,0-1-1,-1 0 1,0 0-1,-1-1 1,1 1-1,-1-1 1,-1 0-1,5-9 1,-7 13-155,-1 1 0,1 0 0,0 0 0,-1 0 0,0-1 0,1 1 0,-1 0 0,0 0 1,0-1-1,0 1 0,-1 0 0,1 0 0,0-1 0,-1 1 0,0 0 0,1 0 1,-1 0-1,0 0 0,0 0 0,0 0 0,0 0 0,0 0 0,-1 0 0,1 0 0,-1 1 1,1-1-1,-1 0 0,0 1 0,1-1 0,-1 1 0,0 0 0,0 0 0,0 0 1,0 0-1,0 0 0,-3-1 0,1 1-250,1 0 1,0 1-1,0 0 1,-1 0-1,1-1 1,0 2-1,0-1 1,0 0-1,-1 1 1,1 0-1,0-1 1,0 1-1,0 0 1,-4 2-1,5-2-29,1 0 1,-1 0-1,1 0 0,0 0 1,-1 0-1,1 1 0,0-1 0,0 0 1,0 0-1,0 1 0,0-1 1,0 1-1,0-1 0,0 1 1,1-1-1,-1 1 0,1 0 1,-1-1-1,1 1 0,-1 0 0,1-1 1,0 1-1,0 0 0,0-1 1,0 1-1,0 0 0,0-1 1,1 3-1,6 20-2678</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04:51.755"/>
    </inkml:context>
    <inkml:brush xml:id="br0">
      <inkml:brushProperty name="width" value="0.1" units="cm"/>
      <inkml:brushProperty name="height" value="0.1" units="cm"/>
      <inkml:brushProperty name="color" value="#AB008B"/>
    </inkml:brush>
  </inkml:definitions>
  <inkml:trace contextRef="#ctx0" brushRef="#br0">38 0 992,'-10'4'562,"8"-3"-481,1 0 1,-1 0 0,0 0-1,0 0 1,0-1-1,0 1 1,-13-5 6107,19 11-5655,17 22 196,-20-28-696,-1-1-1,1 1 0,0-1 0,0 1 0,-1-1 0,1 1 0,0-1 0,0 0 1,0 1-1,0-1 0,0 0 0,0 1 0,-1-1 0,1 0 0,0 0 0,2 0 1,9 2 277,43 20-220,-21-9-81,-17-2 45,-3 1-142,2-4 130,-11-5-27,1 0 0,-1 0 0,1 0 0,-1 1 0,0 0 0,-1 0 0,1 0 0,-1 0 0,7 9 0,-9-11-11,0 1 0,0-1 0,1 0 0,-1 0 0,0 0 0,1-1-1,-1 1 1,1 0 0,0-1 0,-1 0 0,4 2 0,11 5 149,23 21-131,-32-22-23,0-1 0,1 0 0,0 0-1,0-1 1,0 0 0,18 7 0,-1-5-86,-11-3 65,0 0 0,28 13-1,-30-9 109,5 2-72,-12-7-5,0-1 1,-1 1-1,8 4 1,-8-4 15,0 0 1,-1-1 0,1 1 0,10 2 0,-10-3-48,0 0 0,0 0 0,0 0 0,-1 1 0,1 0 1,4 4-1,-4-4 29,-1 0-1,1 0 1,0-1 0,6 4 0,-6-1 59,-4-3-49,5 3-20,1 0-1,0-1 0,8 4 0,-9-4-24,1-1-1,-1 1 1,0 0-1,0 0 1,10 10-1,-13-11 43,0 1-1,0 0 0,0 0 0,0 0 0,0 0 1,-1 1-1,0-1 0,0 1 0,0-1 1,0 1-1,1 6 0,-1-4-3,0-1-1,1 1 1,0-1 0,0 0 0,1 0-1,0-1 1,0 1 0,7 7 0,-5-6-55,5 8 60,1-1 0,1-1 0,0 0 0,27 20 0,3 2-183,-31-25 212,0 0 1,1-1-1,-1 0 0,22 10 0,47 12 163,-50-15-384,-24-11 176,1-1 0,-1-1 0,1 1 0,0-1 0,14 3 0,-21-5-2,22 3 11,35 11 0,-45-11 169,-12-4-182,1 0 0,-1 0 0,0 1 0,1-1 1,-1 1-1,0-1 0,1 1 0,-1-1 0,0 1 0,0 0 1,0 0-1,2 0 0,1 3-4,0 0-1,0 0 1,-1 0-1,1 0 1,-1 0 0,3 6-1,-5-8-60,7 4 42,19 21 305,-24-25-301,-1 0 0,1 0 0,-1 0 0,0 1 0,0-1 0,0 1 0,0-1 0,3 7 0,-3-7 6,-2-1-26,12 12 123,-10-11-64,0 0 1,0 0-1,1 0 0,-1 0 1,0-1-1,1 1 0,-1-1 0,4 2 1,-4-2-4,8 9 52,-6-5-98,9 5-58,-9-7 92,-1 0 0,1 0 0,0-1 1,7 5-1,-8-6-8,-1 1 0,1-1 1,-1 1-1,1 0 1,-1 0-1,3 3 0,-3-3 17,0 0 0,0 0-1,1 0 1,-1 0 0,1 0-1,2 1 1,-2-1 0,0 0 0,0 0 0,0 0 0,-1 0 0,1 0 0,-1 1 0,0-1 0,0 1 0,0 0 0,0-1 0,0 1 0,1 4 0,13 15-55,-9-13 62,-5-5-19,0-1 0,1 0 0,-1-1 0,1 1 1,0 0-1,0-1 0,0 0 0,3 3 0,36 28 1005</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1:11.494"/>
    </inkml:context>
    <inkml:brush xml:id="br0">
      <inkml:brushProperty name="width" value="0.1" units="cm"/>
      <inkml:brushProperty name="height" value="0.1" units="cm"/>
      <inkml:brushProperty name="color" value="#AB008B"/>
    </inkml:brush>
  </inkml:definitions>
  <inkml:trace contextRef="#ctx0" brushRef="#br0">10 8 480,'-1'-1'68,"1"0"-54,0 1 0,0 0 1,0-1-1,-1 1 0,1-1 1,0 1-1,-1 0 1,1-1-1,0 1 0,0 0 1,-1-1-1,1 1 1,-6-2 2290,16 18 84</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1:30.085"/>
    </inkml:context>
    <inkml:brush xml:id="br0">
      <inkml:brushProperty name="width" value="0.1" units="cm"/>
      <inkml:brushProperty name="height" value="0.1" units="cm"/>
      <inkml:brushProperty name="color" value="#AB008B"/>
    </inkml:brush>
  </inkml:definitions>
  <inkml:trace contextRef="#ctx0" brushRef="#br0">18 1 3968,'-17'0'1472,"22"3"-1120,-5-6 512,0 9-1184,0-1-224,0-2 288</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1:30.510"/>
    </inkml:context>
    <inkml:brush xml:id="br0">
      <inkml:brushProperty name="width" value="0.1" units="cm"/>
      <inkml:brushProperty name="height" value="0.1" units="cm"/>
      <inkml:brushProperty name="color" value="#AB008B"/>
    </inkml:brush>
  </inkml:definitions>
  <inkml:trace contextRef="#ctx0" brushRef="#br0">18 8 4736,'-8'-3'1760,"13"-2"-1376,-5 10-96,3 2-800,-3 0-32,-3 1-1088,3 0 544,-5 0 640,0 3-1024,0-3 832,5-1 160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1:30.869"/>
    </inkml:context>
    <inkml:brush xml:id="br0">
      <inkml:brushProperty name="width" value="0.1" units="cm"/>
      <inkml:brushProperty name="height" value="0.1" units="cm"/>
      <inkml:brushProperty name="color" value="#AB008B"/>
    </inkml:brush>
  </inkml:definitions>
  <inkml:trace contextRef="#ctx0" brushRef="#br0">18 0 2976,'-13'3'1120,"13"1"-896,-5 0-32</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1:31.217"/>
    </inkml:context>
    <inkml:brush xml:id="br0">
      <inkml:brushProperty name="width" value="0.1" units="cm"/>
      <inkml:brushProperty name="height" value="0.1" units="cm"/>
      <inkml:brushProperty name="color" value="#AB008B"/>
    </inkml:brush>
  </inkml:definitions>
  <inkml:trace contextRef="#ctx0" brushRef="#br0">15 1 3328,'-10'6'1216,"6"2"-928</inkml:trace>
  <inkml:trace contextRef="#ctx0" brushRef="#br0" timeOffset="1">36 448 3712,'0'3'1408,"5"5"-1120,-2 8-64,-3-5-2432</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1:31.592"/>
    </inkml:context>
    <inkml:brush xml:id="br0">
      <inkml:brushProperty name="width" value="0.1" units="cm"/>
      <inkml:brushProperty name="height" value="0.1" units="cm"/>
      <inkml:brushProperty name="color" value="#AB008B"/>
    </inkml:brush>
  </inkml:definitions>
  <inkml:trace contextRef="#ctx0" brushRef="#br0">26 0 4064,'-21'8'1504,"21"3"-1184,-5 4-64,5-3-2528</inkml:trace>
  <inkml:trace contextRef="#ctx0" brushRef="#br0" timeOffset="1">51 636 5312,'-8'27'1952,"13"-11"-1504,-2 3-128,-3-5-1664,0 5 672,0 5-2592,0-5 1792,0 0 640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1:06.946"/>
    </inkml:context>
    <inkml:brush xml:id="br0">
      <inkml:brushProperty name="width" value="0.1" units="cm"/>
      <inkml:brushProperty name="height" value="0.1" units="cm"/>
      <inkml:brushProperty name="color" value="#AB008B"/>
    </inkml:brush>
  </inkml:definitions>
  <inkml:trace contextRef="#ctx0" brushRef="#br0">3 149 896,'-3'-6'1374,"9"8"1140,7-1-2218,-1 0 1,1-1-1,0 0 1,0-1-1,19-4 1,-13 2-115,26-1 1,265-4 1363,-290 8-1496,-4 0-11,0 0 0,0 1 0,0 1 1,16 3-1,-21-3 27,-1-1 0,18 1 1,14 1 150,17 6 43,-24-5 34,48 14 0,-59-13-254,26 4 0,19 3 61,40 11 211,-16-5-69,-57-12-177,0-1 0,1-3 0,59-2 1,-39-1 105,303-31 189,-345 30-359,59-10 136,24-3 54,147-4-240,-172 14 81,65-1-108,-16 6 101,243 3-20,-305-2 44,83 6-74,6-3 92,-99-4-34,194-8 14,-130 8-239,278-3 504,-313 2-180,104-6 65,84-8-219,17 23 24,-124-2 10,-10-9-25,-33-1 72,499-2 350,-399 7-28,118-7-449,-100-9 242,-151 10 29,29-2 385,107-5-501,-173 12-159,214 9 499,95 9-561,81-6 490,-86-9-236,-177-6 52,45 3 173,-131-4-234,-54-1 6,-33 4-80,0 0 1,0 1-1,0-1 1,0 0-1,0 0 1,0 0-1,0 0 1,0 0-1,0-1 1,-1 1-1,1 0 1,0 0-1,-1 0 1,1-1-1,-1 1 1,0 0-1,1-2 1,-5 0-38,0 0 0,0 0 1,0 1-1,0 0 0,-1-1 1,1 2-1,-1-1 0,0 0 1,-4 0-1,-17-7 162,-3-4-174,16 6 33,-1 1 0,1 1 1,-1 0-1,0 0 0,-1 2 0,-19-3 0,-66-8-97,97 14 61,1-1 0,-1 0 0,1 1 0,0-1 0,-1 0 0,-3-3 0,6 4 9,0 0 1,0 0-1,0 0 1,0 0 0,0 0-1,-1 0 1,1 0 0,0 0-1,0 0 1,0 0-1,0 0 1,0 0 0,0 0-1,0 0 1,0 0-1,0 0 1,0 0 0,0 0-1,0 0 1,0-1 0,0 1-1,0 0 1,0 0-1,0 0 1,-1 0 0,1 0-1,0 0 1,0 0 0,0 0-1,0 0 1,0 0-1,0 0 1,0 0 0,0-1-1,0 1 1,0 0 0,0 0-1,0 0 1,0 0-1,0 0 1,0 0 0,0 0-1,1 0 1,-1 0 0,0 0-1,0 0 1,0 0-1,0 0 1,0-1 0,0 1-1,0 0 1,0 0 0,0 0-1,0 0 1,0 0-1,0 0 1,0 0 0,0 0-1,0 0 1,0 0 0,0 0-1,1 0 1,-1 0-1,0 0 1,14 0-365,75 11 215,-72-8 150,-1 0 1,0 0 0,0 2 0,22 9 0,-30-11 8,-1 0-14,-1 0 0,1 0-1,-1 1 1,0 0 0,0 1 0,11 9 0,-15-13 148,-3 15 250,0-14-389,1-1 1,-1 1-1,0-1 0,0 1 1,0-1-1,0 1 0,0-1 1,0 0-1,0 0 0,0 1 1,-1-1-1,1 0 1,0 0-1,-1 0 0,1 0 1,-3 1-1,-28 11-213,26-11 164,-7 3-370,0-2-1,-1 1 1,0-2 0,-18 2 0,-59-2-3672,61-3 2417,-9 1-1334</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1:08.438"/>
    </inkml:context>
    <inkml:brush xml:id="br0">
      <inkml:brushProperty name="width" value="0.1" units="cm"/>
      <inkml:brushProperty name="height" value="0.1" units="cm"/>
      <inkml:brushProperty name="color" value="#AB008B"/>
    </inkml:brush>
  </inkml:definitions>
  <inkml:trace contextRef="#ctx0" brushRef="#br0">21 181 1824,'-21'8'6672,"24"-7"-6532,1-1 1,-1 1 0,0-1 0,0 0-1,0 0 1,1 0 0,-1 0 0,0 0-1,0-1 1,1 1 0,-1-1-1,0 0 1,4-2 0,7-3 156,22-12 0,-6 2-312,50-24-12,-50 23 22,63-24 0,-4 3 181,-84 36-181,0 0 1,1 1-1,-1 0 1,0 0-1,8 0 1,-13 1 47,-13 14 79,-21 7 161,-70 32 0,-20 12-102,105-53-78,-51 29 274,64-38-301,-1 0 0,0 0 0,-1 0 0,1-1-1,0 0 1,0-1 0,-1 0 0,-9 1 0,17-2-65,-1 0 1,0 0 0,1 0 0,-1 0-1,0 0 1,1 0 0,-1 0 0,0 0-1,1-1 1,-1 1 0,0 0 0,1 0-1,-1 0 1,1-1 0,-1 1 0,1 0-1,-1-1 1,0 1 0,1-1 0,-1 1-1,0-1 1,1 0-1,0 1-1,0-1 1,0 1-1,0-1 1,0 1-1,0-1 1,-1 1-1,1-1 1,0 1-1,1-1 1,-1 1 0,0-1-1,0 1 1,0-1-1,0 1 1,0-1-1,0 1 1,1-1-1,-1 1 1,1-1 0,0-2 15,1 0 0,0 1 0,0-1 0,0 1 0,0 0 0,0 0 0,5-4 0,-3 4-25,0-1 1,0 1 0,1 0-1,-1 0 1,1 1 0,-1-1-1,1 1 1,0 0 0,-1 0-1,1 1 1,0 0 0,0-1-1,0 1 1,-1 1 0,1-1 0,0 1-1,0 0 1,7 2 0,17 5-122,0 1 1,0 1 0,30 15-1,78 50-821,-77-42-4432,106 42 0,-94-52 4130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1:09.936"/>
    </inkml:context>
    <inkml:brush xml:id="br0">
      <inkml:brushProperty name="width" value="0.1" units="cm"/>
      <inkml:brushProperty name="height" value="0.1" units="cm"/>
      <inkml:brushProperty name="color" value="#AB008B"/>
    </inkml:brush>
  </inkml:definitions>
  <inkml:trace contextRef="#ctx0" brushRef="#br0">28 0 1408,'0'2'6033,"3"11"-5933,-1 7 713,1 37 1,-3-56-771,0 0 0,0 1-1,0-1 1,-1 0 0,1 0 0,0 0 0,-1 0 0,1 0 0,-1 0 0,1 0 0,-1 1 0,1-2 0,-1 1 0,0 0 0,1 0-1,-1 0 1,0 0 0,0 0 0,0 0 0,-1 0 0,-4-15 757,4 6-730,-1-1 1,1 0-1,-2-14 0,-1-8 108,3 18 436,7 19-222,8 20-102,-10-18-429,0 0 0,-1 1 1,0-1-1,1 15 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1:31.952"/>
    </inkml:context>
    <inkml:brush xml:id="br0">
      <inkml:brushProperty name="width" value="0.1" units="cm"/>
      <inkml:brushProperty name="height" value="0.1" units="cm"/>
      <inkml:brushProperty name="color" value="#AB008B"/>
    </inkml:brush>
  </inkml:definitions>
  <inkml:trace contextRef="#ctx0" brushRef="#br0">9 1 3552,'-8'13'1312,"11"-2"-992,2 3-128</inkml:trace>
  <inkml:trace contextRef="#ctx0" brushRef="#br0" timeOffset="1">21 600 5216,'-8'19'1952,"8"-16"-1536,0 16-96,0-11-1792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21:38.516"/>
    </inkml:context>
    <inkml:brush xml:id="br0">
      <inkml:brushProperty name="width" value="0.1" units="cm"/>
      <inkml:brushProperty name="height" value="0.1" units="cm"/>
      <inkml:brushProperty name="color" value="#AB008B"/>
    </inkml:brush>
  </inkml:definitions>
  <inkml:trace contextRef="#ctx0" brushRef="#br0">85 690 896,'-2'0'57,"1"1"1,-1 0-1,1 0 0,-1 0 0,1 0 1,-1 0-1,1 0 0,0 0 1,-1 0-1,1 1 0,0-1 0,0 0 1,0 1-1,0-1 0,0 1 1,0-1-1,0 1 0,0 0 1,1-1-1,-1 1 0,0 2 0,-3 7 475,-26 57 465,29-67-991,1 1-1,-1-1 1,0 1 0,0-1-1,0 0 1,0 0 0,0 0-1,0 1 1,0-1-1,-2 1 1,-6 7 930,5-6-328,19-10-614,-2-1 0,1 0 1,-1-1-1,0-1 0,-1 0 1,12-13-1,-7 7 4,38-26 1,97-48 415,-113 70-283,0 1-1,45-13 0,-67 27-147,134-40 151,-86 26-208,-40 13 188,38-14 0,17-5-65,-58 20 14,-1-2 0,0-1 0,0 0 1,-1-2-1,34-20 0,2 0-346,-42 22 242,0 0 0,25-8 1,-23 9 15,0 0 0,15-9 0,-12 5-51,-13 7 0,1 0 0,-1 0 1,0 0-1,0-1 0,0 0 0,0 0 0,9-11 0,33-55-304,-41 60 97,-1-1 1,0-1 0,-1 1-1,5-18 1,-6-7-2475,0 29 2133</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1:32.297"/>
    </inkml:context>
    <inkml:brush xml:id="br0">
      <inkml:brushProperty name="width" value="0.1" units="cm"/>
      <inkml:brushProperty name="height" value="0.1" units="cm"/>
      <inkml:brushProperty name="color" value="#AB008B"/>
    </inkml:brush>
  </inkml:definitions>
  <inkml:trace contextRef="#ctx0" brushRef="#br0">31 0 6048,'-26'16'2240,"21"-10"-1728,5 2-160,8 8-5184,5-16 2272</inkml:trace>
  <inkml:trace contextRef="#ctx0" brushRef="#br0" timeOffset="1">168 801 4480,'-4'41'1664,"4"-14"-1312,8 23-64,2-23-2272,-2 8 1024,0 11-1248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1:32.658"/>
    </inkml:context>
    <inkml:brush xml:id="br0">
      <inkml:brushProperty name="width" value="0.1" units="cm"/>
      <inkml:brushProperty name="height" value="0.1" units="cm"/>
      <inkml:brushProperty name="color" value="#AB008B"/>
    </inkml:brush>
  </inkml:definitions>
  <inkml:trace contextRef="#ctx0" brushRef="#br0">26 1 5984,'-21'35'2208,"16"-24"-1728,5 3-128,5-6-2144</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1:39.756"/>
    </inkml:context>
    <inkml:brush xml:id="br0">
      <inkml:brushProperty name="width" value="0.1" units="cm"/>
      <inkml:brushProperty name="height" value="0.1" units="cm"/>
      <inkml:brushProperty name="color" value="#AB008B"/>
    </inkml:brush>
  </inkml:definitions>
  <inkml:trace contextRef="#ctx0" brushRef="#br0">1 6732 1664,'2'-3'803,"0"-1"-529,-2 3-130,1 1-39,-1-1-1,0 0 0,0 1 0,0-1 1,1 0-1,-1 0 0,0 1 0,1-1 1,-1 1-1,1-1 0,-1 0 0,0 1 1,1-1-1,0 1 0,-1-1 0,1 0 1,6-7 432,-4-7-228,-2 9-135,0 0 0,1 0 1,0 0-1,0 0 0,3-6 0,11-18 392,-11 20-473,1 0 0,0-1-1,0 2 1,11-13-1,112-108 770,-63 65-374,-51 49-385,-1 0 0,-1-1 0,17-28 0,26-59 299,-13 23-187,-26 50-149,-6 9-35,22-29 0,-5 13-156,2-3 190,1 1 0,69-67-1,-76 86-53,-1-1 0,-1-1-1,-1-1 1,-1-1 0,-1 0-1,16-30 1,37-57-48,-44 71 133,32-39-144,-42 56 72,35-35-1,-33 38-14,31-41-1,-31 34-18,-7 10 38,0-1 0,18-37 0,12-60 108,-30 76-163,2 1-1,26-50 1,-27 65-34,2 0 0,1 0 0,0 2 0,40-39 1,128-140 300,-157 163-159,-1-1 0,-2-1 0,-1-1 0,18-46 0,-21 46-1,-10 23-80,10-30 0,-17 40-27,0 0-1,0 0 1,8-9-1,1-4 191,18-25-173,-29 42 21,1 0 1,0 0-1,0 0 1,4-4-1,-3 5-2,-1-1 0,0 0 0,-1 1 1,1-1-1,2-4 0,5-10-9,0 0 0,2 1 0,14-17 0,20-29 0,-22 24 8,65-109 90,-78 128-44,2 1 1,0 0-1,25-25 0,53-45 87,-17 23 51,-59 49-251,0 0 0,0-1 0,15-25 0,-22 31 87,9-17 54,-1 0 1,18-48-1,-20 43-57,72-143-133,-73 156 93,0 1 1,1 0 0,1 1 0,1 1-1,1 1 1,21-19 0,9-1 14,77-69 0,-108 91 0,0-2 0,-2 0 0,0 0 0,-1-2 0,13-22 0,52-117 218,13-24 124,-76 157-230,9-20 0,52-95 204,-47 91-175,25-60-1,-37 74-71,35-57 1,-22 43 4,-17 30-135,0 0 0,2 1 0,0 1 0,1 0 1,1 1-1,32-24 0,-26 20-43,-1-1 0,-1-1 0,34-45 0,-43 51 149,0 0 0,-1 0 1,-1-1-1,0 0 0,8-23 1,25-64 55,-29 68 13,2-1 0,1 2 0,2 1 0,27-39 1,-19 36-99,1 0 0,45-44 0,-3 15-342,-48 45 471,21-26 0,-31 33-269,22-31 17,-20 29 51,-1-1-1,0 0 1,-2-1-1,0-1 1,-1 1 0,10-26-1,14-40-81,-8 27 191,-4 10-160,-6 21-37,-15 23 105,1-1 0,0 1 0,-1 0 0,1 0 0,4-4 0,2-5 220,-5 2-137,-3 9-42,1-1 1,-1 1-1,0-1 0,1 1 0,-1 0 0,1-1 0,-1 1 1,1 0-1,0-1 0,-1 1 0,1 0 0,0 0 0,2-3 1,5-9 0,-6 9-6,0 0 0,0 1 1,1 0-1,-1 0 0,1 0 0,5-6 1,-10 10-61,0 0 1,0-1 0,0 1 0,0 0 0,0 1-1,0-1 1,0 0 0,-3 3 0,-3 5 87,0-1-1,0 0 1,-1-1 0,0 0 0,-15 9 0,-52 21 409,20-10-164,-86 45-14,137-68-206,5-4-33,-1 1 1,1-1 0,-1 0-1,1 1 1,0-1 0,-1 1 0,1-1-1,-1 0 1,1 1 0,-1-1-1,1 0 1,-1 0 0,0 1 0,1-1-1,-1 0 1,1 0 0,-1 0 0,1 0-1,-1 0 1,0 0 0,1 0-1,-1 0 1,1 0 0,-1 0 0,0 0-1,1 0 1,-1 0 0,1 0 0,-2-1-1,15-10 127,22-16-48,2 2 0,1 2 0,70-32 0,-99 51 50,-4 2-2,0-1 0,0 1-1,0 0 1,0 0 0,0 1 0,1 0-1,10-2 1,-16 4-123,1-1 0,-1 0 0,1 1-1,-1-1 1,1 0 0,-1 1 0,1-1 0,-1 1-1,1-1 1,-1 1 0,0-1 0,1 1 0,-1-1-1,0 1 1,1 0 0,-1-1 0,0 2-1,3 3 156,1 0-97,0 1 1,0 0 0,-1 0-1,0 0 1,0 0 0,-1 0-1,1 1 1,1 10 0,-1-3-144,-1-1 1,0 1 0,0 18 0,6 68-6001,-7-64 3573,3 8-1674</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1:41.269"/>
    </inkml:context>
    <inkml:brush xml:id="br0">
      <inkml:brushProperty name="width" value="0.1" units="cm"/>
      <inkml:brushProperty name="height" value="0.1" units="cm"/>
      <inkml:brushProperty name="color" value="#AB008B"/>
    </inkml:brush>
  </inkml:definitions>
  <inkml:trace contextRef="#ctx0" brushRef="#br0">48 413 1728,'-5'-12'1781,"5"11"-1662,0 1 1,0-1-1,0 1 0,0 0 0,0-1 0,0 1 1,0-1-1,0 1 0,0-1 0,0 1 1,0-1-1,0 1 0,0-1 0,-1 1 0,1 0 1,0-1-1,0 1 0,0-1 0,-1 1 0,1 0 1,0-1-1,-1 1 0,1-1 0,-5-4 1127,4 3-1059,0 0-1,1 0 1,-1-1 0,0 1 0,1-1 0,-1 1-1,1-1 1,0 1 0,0 0 0,0-1-1,0 1 1,0-4 0,1 3-8,-1-1 1,0 0-1,0 0 0,-1 1 0,0-6 1,-1 0 137,0 0 1,1 0-1,0-14 0,0 12-64,1 1-1,-5-18 0,3 16-154,0-1-1,1 1 0,0-18 1,0-6-72,-1 13-22,1 3-17,-5-29 1,8 35-166,-1 13 142,-1 0-1,1 0 1,-1 0 0,0 1 0,0-1 0,1 0-1,-1 0 1,0 0 0,0 0 0,0 0 0,0 0-1,0 1 1,0-1 0,0 0 0,-1-1 0,3 5 33,-1 1 0,1 0 1,-1 0-1,-1 0 1,1 1-1,0-1 1,-1 0-1,0 0 1,-1 8-1,2 19 103,3 6-85,-3 61 0,-2-49-87,0-36 127,0-12-40,1 0-1,0 0 1,-1 0 0,1 0 0,0 1 0,0-1 0,0 0 0,0 0 0,0 0 0,0 0 0,0 1 0,1-1 0,-1 0 0,0 0 0,1 0 0,0 1 0,-1 0 300,0-1-89,0-1-221,0 0 0,0 1 0,0-1 0,0 0 0,0 0-1,0 0 1,0 0 0,0 1 0,0-1 0,0 0-1,0 0 1,0 0 0,0 1 0,0-1 0,0 0-1,0 0 1,0 0 0,0 0 0,0 1 0,0-1-1,0 0 1,1 0 0,-1 0 0,0 0 0,0 0-1,0 1 1,0-1 0,0 0 0,0 0 0,0 0 0,1 0-1,-1 0 1,0 0 0,0 1 0,0-1 0,3 0 40,-1 1 1,0-1-1,0 0 1,0 0-1,0 0 1,0 0-1,0 0 1,0 0 0,0-1-1,0 1 1,0-1-1,0 1 1,0-1-1,0 0 1,2-1-1,35-19 379,-11 5-131,-4 7-182,0 1 1,0 1-1,1 1 1,44-4-1,-46 7-81,-1 1-149,24 0-1,20-2-3417,-42-3 339,-12 3 1772,13-3-2590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1:47.927"/>
    </inkml:context>
    <inkml:brush xml:id="br0">
      <inkml:brushProperty name="width" value="0.1" units="cm"/>
      <inkml:brushProperty name="height" value="0.1" units="cm"/>
      <inkml:brushProperty name="color" value="#AB008B"/>
    </inkml:brush>
  </inkml:definitions>
  <inkml:trace contextRef="#ctx0" brushRef="#br0">79 49 1152,'-5'-3'3803,"-3"-13"-3814,-3 13 208,11 3-187,-1 0 0,0-1 0,0 1 0,0 0 0,0 0 0,1-1 0,-1 1 0,0-1 0,0 1 0,1-1 0,-1 1 0,0-1 0,1 1-1,-1-1 1,0 1 0,1-1 0,-1 0 0,1 1 0,-1-1 0,1 0 0,-1-1 0,0 1 16,0 0 0,0 1 0,0-1 0,0 0-1,0 1 1,0-1 0,0 1 0,0-1 0,0 1 0,0-1 0,0 1 0,0 0 0,0-1 0,0 1 0,-1 0 0,1 0 0,-2 0-1,2 0 6,0 0 0,0 0 0,-1 0 0,1 0 0,0-1 0,0 1 0,0 0 0,0-1 0,0 1-1,0 0 1,0-1 0,0 1 0,0-1 0,0 0 0,-1 0 845,2 2-779,0-1 0,0 1 0,0-1 0,1 1-1,-1-1 1,0 1 0,1-1 0,-1 1-1,0-1 1,1 1 0,-1-1 0,1 1 0,-1-1-1,1 0 1,-1 1 0,1-1 0,-1 1 0,1-1-1,-1 0 1,1 0 0,0 1 0,6 2 212,-6-2 64,5 3 187,-1-1-550,-1 0 0,0 0 0,0 0 0,0 0 0,0 1 0,0-1 0,5 9 0,62 68 197,-51-61-164,-1 2 0,-1 0 0,17 27 0,24 41 61,76 85 0,-43-69-144,23 28 368,-92-98-262,30 57 1,6 10-131,-14-37 171,85 92 0,-109-136-62,47 35 1,-52-45-23,0 2-1,-1-1 1,-1 2 0,0 0 0,0 1 0,14 21-1,-4 3-24,22 48-1,-7 15 216,-10-25-186,-24-66-51,28 64 42,-28-66-33,0 0 0,1 0 0,0-1 0,1 0 0,13 13 0,-7-9 9,1 2 14,0-2-1,1 0 1,0 0-1,22 11 1,5 1 35,-1 2-1,43 35 1,-71-50-56,-1 1-1,0 0 1,-1 0-1,-1 1 1,1 1-1,-2 0 1,10 18 0,44 112 111,-41-91-372,-11-18 319,-10-28-20,1-1 1,0 1 0,1 0-1,0 0 1,0-1 0,7 11-1,2 0-147,22 35-1,-26-36 132,1-1 0,-2 2 0,0-1 0,-1 1-1,6 25 1,-11-37-33,0 0 0,1 1 0,0-1 1,5 8-1,5 17 90,-10-21-53,1-1 0,0 1 0,0-1 0,1 0 0,0 0 0,1-1 1,6 10-1,43 46-66,-27-34-106,-5-4 177,2-2 1,0-1-1,1-1 0,53 33 0,-55-40-77,1 1 36,21 16 0,-38-25 38,0 0 0,0 1 0,-1-1 0,0 1 1,0 0-1,-1 1 0,5 8 0,17 29-63,35 44 0,-51-71 74,0 1 0,-2 0 0,0 0 0,-1 1 0,5 21-1,5 11 65,17 62-138,-9-25-42,-23-79 78,0 0 1,1 0 0,1-1-1,-1 0 1,2 0 0,-1 0-1,12 13 1,2 0 17,36 28 1,-45-42 12,0-1 1,1 0-1,0 0 1,0-1-1,0-1 1,15 5-1,34 9-277,-34-13 230,-1 2-1,1 1 1,-2 2 0,25 13-1,-39-19 10,-1 0 12,-1 1 1,1-1-1,-1 1 1,0 0-1,13 15 1,-4-1-22,0 2 0,-2 0 0,23 43 0,-25-40 41,0-1 1,2 0 0,0-1-1,2-1 1,0 0-1,2-2 1,0 0 0,39 31-1,122 106-77,-150-127 103,-1 2-1,28 39 0,43 75 11,-75-107-159,3 6 48,-13-19 56,20 25-1,-21-34-16,0-1 1,1 0-1,0-1 0,1-1 1,1 0-1,1-1 0,27 16 1,-15-13 3,74 37-122,-78-42 123,3 1-86,33 19 1,-54-26 102,0 0 1,0 1-1,0-1 1,-1 2-1,0-1 1,0 1-1,-1 0 1,8 11-1,4 13-19,-1 0 0,22 63 0,13 23-90,-46-105 85,0-1 0,1 0 1,0 0-1,1-1 1,0 0-1,0 0 0,1-1 1,1 0-1,-1-1 1,2 0-1,-1 0 0,20 10 1,18 4-157,1-2 1,100 26-1,-131-42 205,13 6 4,0 0 0,-1 2 0,40 22 0,-65-32-13,0 1-1,0 0 0,-1 1 0,0-1 0,0 1 1,0 0-1,0 0 0,0 0 0,-1 0 1,1 1-1,-1-1 0,0 1 0,-1 0 0,1 0 1,-1 0-1,0 0 0,1 6 0,23 108 66,-16-80-39,1 8 105,4 32 211,-13-72-341,0 1 0,1 0 0,-1-1 0,2 0 0,5 11 0,6 12 150,2 1 42,-16-29 5,-1-2-395,4 3 610,-4-7-77,-23-75 247,16 52-636,-49-202-314,32 145-37,14 48 9,-3-10-221,12 45 584,0-1 0,0 0 0,1 1 0,-1-1 1,1 0-1,-1 1 0,1-1 0,0 0 0,-1 0 1,1 0-1,0 1 0,0-1 0,0 0 0,1 0 1,-1 1-1,0-1 0,1 0 0,-1 0 0,1 1 1,0-1-1,-1 1 0,1-1 0,0 0 0,0 1 0,0-1 1,0 1-1,0 0 0,0-1 0,0 1 0,1 0 1,-1 0-1,2-2 0,-2 3 10,-1-1 0,1 1 0,-1 0 0,0-1 0,1 1 1,-1 0-1,1-1 0,-1 1 0,1 0 0,-1 0 0,1-1 0,0 1 0,-1 0 0,1 0 0,-1 0 0,1 0 1,-1 0-1,1 0 0,-1 0 0,1 0 0,0 0 0,-1 0 0,1 0 0,-1 0 0,1 0 0,-1 0 1,1 1-1,-1-1 0,1 0 0,-1 0 0,2 1 0,4 1-1,25 6 493,-30-8-282,9-3 597,-10 2-790,-1-1 1,1 1-1,0 0 1,0-1-1,-1 1 1,1-1-1,-1 1 1,1 0-1,-1 0 0,0-1 1,1 1-1,-1 0 1,0 0-1,0 0 1,0-1-1,0 1 1,-2-1-1,-6-9-364,13 16 54,0-1-1,1 1 1,7 5-1,16 16 357,13 17-223,28 33 88,125 165 1717,-189-235-1459,7 10 673,-12-16-827,0 1 0,0-1-1,0 0 1,0 0 0,0 1 0,0-1-1,0 0 1,0 0 0,0 0 0,0 1-1,0-1 1,0 0 0,0 0 0,0 1-1,0-1 1,0 0 0,-1 0 0,1 0-1,0 1 1,0-1 0,0 0 0,0 0-1,0 0 1,0 1 0,0-1 0,-1 0-1,1 0 1,0 0 0,-12 3 935,-66-9 357,-6 1-1525,52 5-270,1 2 0,-1 1 0,1 2-1,0 1 1,-50 16 0,-25 17-1596,-36 12-4012,124-46 3569</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1:50.039"/>
    </inkml:context>
    <inkml:brush xml:id="br0">
      <inkml:brushProperty name="width" value="0.1" units="cm"/>
      <inkml:brushProperty name="height" value="0.1" units="cm"/>
      <inkml:brushProperty name="color" value="#AB008B"/>
    </inkml:brush>
  </inkml:definitions>
  <inkml:trace contextRef="#ctx0" brushRef="#br0">1 5 2560,'8'-4'2391,"-8"5"-2169,1 0-1,0 0 1,0 0 0,0 0-1,0 0 1,0 0-1,0 0 1,0 0 0,0 0-1,0-1 1,2 2-1,6 3 201,1 0 0,-1 1 0,0 0-1,-1 0 1,9 9 0,37 41 535,-27-21-721,-2 0-1,34 65 0,-23-37-237,102 167 429,-117-193-199,-2 1 1,-1 1-1,-2 1 1,-1 0-1,16 78 1,-18-54-98,-4-29 33,-3 1 0,5 72 1,-7-36 117,-4-69-309,1 0 0,-1 0 0,0 0 0,0 0-1,0-1 1,-1 1 0,1 0 0,-1 0 0,0 0 0,1-1-1,-1 1 1,0 0 0,-1-1 0,1 1 0,0-1 0,-1 1-1,0-1 1,1 1 0,-1-1 0,0 0 0,0 0 0,0 0-1,0 0 1,-1 0 0,1-1 0,0 1 0,-1-1 0,1 1-1,-1-1 1,0 0 0,-3 1 0,-4 0-633,1 0-896,1-1 0,-16 1 0,10-2 415</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1:50.880"/>
    </inkml:context>
    <inkml:brush xml:id="br0">
      <inkml:brushProperty name="width" value="0.1" units="cm"/>
      <inkml:brushProperty name="height" value="0.1" units="cm"/>
      <inkml:brushProperty name="color" value="#AB008B"/>
    </inkml:brush>
  </inkml:definitions>
  <inkml:trace contextRef="#ctx0" brushRef="#br0">281 0 2976,'0'1'168,"0"0"0,1 0 0,-1 0 0,0-1 0,0 1 0,-1 0 0,1 0 1,0 0-1,0 0 0,0-1 0,0 1 0,-1 0 0,1 0 0,0 0 0,-1-1 0,1 1 0,-1 0 0,1-1 0,-1 1 1,1 0-1,-1-1 0,1 1 0,-1 0 0,0 0 0,-19 19 1880,20-20-2037,-17 15 896,1 0-1,-23 28 1,7 3-626,2 1 1,3 2-1,-42 99 0,64-138-269,1 1-1,1 0 1,0 0-1,0 1 1,1-1-1,0 0 1,1 1-1,0 0 1,1-1-1,1 1 1,-1-1-1,2 1 1,0-1-1,0 1 1,1-1-1,0 0 1,1 0-1,8 16 1,-5-13 13,1 1 1,0-1-1,1-1 0,1 1 0,0-2 1,22 22-1,-28-30-42,0-1-1,0 0 1,1 1-1,0-2 1,-1 1-1,1-1 1,0 1-1,0-1 1,1-1-1,7 3 1,-9-4-13,0 1 1,1-1 0,-1 0-1,0-1 1,0 1 0,0-1-1,0 1 1,0-1-1,0-1 1,0 1 0,0 0-1,0-1 1,0 0-1,-1 0 1,6-4 0,-4 3-30,0-1 0,0 0 1,-1-1-1,1 1 1,-1-1-1,0 0 1,-1 0-1,1 0 0,-1-1 1,0 1-1,0-1 1,-1 0-1,3-6 1,-4 8 56,0 1 1,0-1 0,0 1-1,-1-1 1,1 1 0,-1-1-1,0 1 1,0-1 0,0 1-1,-1-1 1,1 0 0,-1 1-1,0 0 1,0-1 0,0 1-1,0-1 1,-1 1 0,1 0-1,-1 0 1,0 0 0,0 0-1,0 0 1,0 0 0,-4-3-1,4 4 26,-1 0 0,0 0 0,0 0-1,1 1 1,-1 0 0,0 0-1,0-1 1,0 2 0,-1-1 0,1 0-1,0 1 1,0-1 0,0 1 0,-1 0-1,1 0 1,0 0 0,0 0 0,-6 2-1,-5 1 102,0 1 0,-24 8 1,35-10-99,2-2-32,-8 3-42,0 1 1,-1 0-1,-8 6 1,17-9-94,-1 0-1,0 1 1,0-1 0,1 0 0,-1 1 0,1-1 0,-1 1-1,1-1 1,-1 1 0,1 0 0,0-1 0,0 1 0,0 0-1,0 0 1,0 0 0,0 0 0,1 0 0,-1 0 0,1 0-1,-1 0 1,1 2 0,3 4-1108,5 0-1093</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1:51.412"/>
    </inkml:context>
    <inkml:brush xml:id="br0">
      <inkml:brushProperty name="width" value="0.1" units="cm"/>
      <inkml:brushProperty name="height" value="0.1" units="cm"/>
      <inkml:brushProperty name="color" value="#AB008B"/>
    </inkml:brush>
  </inkml:definitions>
  <inkml:trace contextRef="#ctx0" brushRef="#br0">143 1 3328,'-2'0'70,"0"0"1,-1 1 0,1-1-1,0 1 1,0-1-1,-1 1 1,1 0-1,0 0 1,0 0 0,0 0-1,0 0 1,0 0-1,0 1 1,0-1-1,0 1 1,1-1-1,-1 1 1,0 0 0,1 0-1,0 0 1,-1-1-1,1 1 1,0 1-1,0-1 1,-1 2 0,-22 31 1034,19-28-696,0 0 1,0 0-1,1 0 1,0 0 0,-4 11-1,0 4 313,-5 25-1,12-40-652,-1 0-1,1 0 0,1 0 1,0 0-1,0-1 1,0 1-1,1 0 0,1 10 1,1-6-5,0 0 0,1-1 0,0 1 1,1-1-1,0 0 0,12 17 1,-15-23-33,1-1 0,0 0 1,0 0-1,-1 0 1,2-1-1,-1 1 0,0-1 1,0 1-1,1-1 1,-1 0-1,1-1 0,0 1 1,0 0-1,0-1 1,-1 0-1,1 0 0,0 0 1,0-1-1,0 1 1,1-1-1,6 0 0,2-2 177,-1 0 1,0-1-1,1 0 0,-1-1 0,18-8 0,54-32 317,-84 44-525,14-8 85,0-1 0,-1 0 0,19-16 0,-27 20-30,-1 1 0,1-1 0,-1 0 1,0 0-1,0-1 0,-1 1 0,0-1 0,0 0 1,0 0-1,-1 0 0,3-9 0,-4 12-30,0 0 0,-1 0 0,1 0 0,-1-1 1,0 1-1,0 0 0,-1 0 0,1 0 0,0 0 0,-1 0 0,0 0 0,0 0 0,0 0 0,0 0 0,0 0 0,-1 0 0,1 1 0,-1-1 0,0 0 1,1 1-1,-1-1 0,-1 1 0,1 0 0,0 0 0,0 0 0,-1 0 0,1 0 0,-1 0 0,-3-1 0,-3-2-42,0 1 1,-1 0-1,1 0 0,-1 1 0,1 1 1,-1 0-1,-19-2 0,12 3-211,0 1 1,1 1-1,-1 0 0,0 1 0,0 1 0,1 1 1,-31 10-1,27-6-1025,2 0 0,-1 1 1,-24 16-1,20-7-689,5 3-1595</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1:52.893"/>
    </inkml:context>
    <inkml:brush xml:id="br0">
      <inkml:brushProperty name="width" value="0.1" units="cm"/>
      <inkml:brushProperty name="height" value="0.1" units="cm"/>
      <inkml:brushProperty name="color" value="#AB008B"/>
    </inkml:brush>
  </inkml:definitions>
  <inkml:trace contextRef="#ctx0" brushRef="#br0">202 1 3392,'2'6'750,"1"0"0,0 1 0,-1 0 1,2 11-1,0-4-347,36 177 1593,-25-108-1544,-11-60-165,-2 1 0,0-1-1,-2 1 1,0 0-1,-7 46 1,-36 114 1588,24-112-1726,8-34 65,-2 0-1,-1-1 0,-2 0 1,-24 40-1,31-64-172,-1 1 1,-21 23 0,-5 6-487,35-41 317,-1 0-1,0 0 1,1 0 0,-1 0 0,0 0 0,0 0-1,0-1 1,0 1 0,-3 1 0,-8 0-4515,14-3 4379,0 0 0,0 0 1,-1 0-1,1 0 1,0-1-1,0 1 0,0 0 1,0 0-1,-1-1 0,1 1 1,0-1-1,0 1 1,0-1-1,6-3-552,16-7-1477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1:53.786"/>
    </inkml:context>
    <inkml:brush xml:id="br0">
      <inkml:brushProperty name="width" value="0.1" units="cm"/>
      <inkml:brushProperty name="height" value="0.1" units="cm"/>
      <inkml:brushProperty name="color" value="#AB008B"/>
    </inkml:brush>
  </inkml:definitions>
  <inkml:trace contextRef="#ctx0" brushRef="#br0">283 1 2080,'4'-1'5582,"-19"15"-4271,9-8-722,-29 26 1674,25-23-1658,-19 19-1,6-2-203,13-15-219,1-1 1,0 1-1,-13 21 1,1 13 32,1 1 0,-24 87 0,35-104-168,1 1 1,2 0-1,1 1 0,1-1 0,2 1 1,3 53-1,2-63-29,1-1-1,1 0 1,1 0 0,1 0 0,10 20 0,-13-30 15,1-1 0,0 0 0,1 0 1,0-1-1,0 0 0,10 10 1,-14-16-55,0 0 0,0 1 1,1-2-1,-1 1 0,0 0 1,1 0-1,0-1 0,-1 1 1,1-1-1,0 0 0,0 0 1,0 0-1,0 0 0,0-1 1,0 1-1,0-1 0,0 1 1,0-1-1,0 0 0,0 0 1,0-1-1,0 1 1,0-1-1,0 1 0,4-3 1,5-2-111,0-2 1,-1 0 0,1 0 0,-2-1 0,1 0 0,-1-1 0,-1 0 0,1 0-1,12-19 1,-20 26 118,-1-1-1,1 1 0,-1-1 0,1 0 1,-1 0-1,0 0 0,0 1 0,-1-1 1,1 0-1,-1 0 0,1 0 0,-1 0 1,0 0-1,0-4 0,0 5 19,0 0 1,-1 1-1,1-1 0,-1 0 0,1 0 0,-1 0 1,1 0-1,-1 1 0,0-1 0,0 0 1,0 1-1,0-1 0,0 0 0,0 1 0,-1-1 1,1 1-1,0 0 0,-1 0 0,1-1 1,-1 1-1,0 0 0,-2-1 0,1 0 5,-1 0 0,0 1 0,1 0 0,-1 0 0,0 0 0,0 0 0,0 0 0,0 1 0,0 0 0,1-1 0,-1 2 0,0-1 0,0 0 0,0 1 0,0 0 0,0 0 0,-4 1 0,-9 4 105,1 0 0,-19 10 0,30-13-89,0-1 1,0 2-1,1-1 1,-1 1-1,1-1 1,-1 1-1,1 1 1,0-1-1,1 0 1,-5 8-1,-2 3-163,9-14 27,-1 1 0,1 0 0,-1 0 0,1 0 0,0 0 0,0 0 0,0 0 1,0 0-1,0 0 0,1 1 0,-1-1 0,1 0 0,-1 0 0,1 1 0,0-1 0,0 0 0,0 1 0,0-1 1,1 4-1,-1-5-57,0 0 0,1-1 0,-1 1 1,0 0-1,1-1 0,-1 1 0,0-1 1,1 1-1,-1-1 0,1 1 0,-1 0 1,1-1-1,-1 1 0,1-1 0,0 0 1,-1 1-1,1-1 0,0 0 0,-1 1 1,1-1-1,0 0 0,-1 1 0,1-1 1,0 0-1,-1 0 0,1 0 0,0 0 1,0 0-1,-1 0 0,1 0 0,0 0 1,-1 0-1,1 0 0,0 0 0,0 0 1,-1-1-1,2 1 0,10-3-2943</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21:41.418"/>
    </inkml:context>
    <inkml:brush xml:id="br0">
      <inkml:brushProperty name="width" value="0.1" units="cm"/>
      <inkml:brushProperty name="height" value="0.1" units="cm"/>
      <inkml:brushProperty name="color" value="#AB008B"/>
    </inkml:brush>
  </inkml:definitions>
  <inkml:trace contextRef="#ctx0" brushRef="#br0">1483 156 1312,'6'-2'143,"-1"-1"-1,0 0 1,1 0 0,-1 0-1,0-1 1,0 1 0,4-6-1,5-5 200,-14 14-328,0 0-1,0-1 1,1 1 0,-1 0 0,0 0 0,0 0 0,1-1 0,-1 1 0,0 0 0,0 0 0,0-1 0,1 1 0,-1 0 0,0-1 0,0 1-1,0 0 1,0-1 0,0 1 0,0 0 0,1 0 0,-1-1 0,0 1 0,0 0 0,0-1 0,0 1 0,0 0 0,0-1 0,0 1 0,-1 0 0,1-1-1,0 1 1,0 0 0,0-1 0,0 1 0,0 0 0,0 0 0,-1-1 0,1 1 0,0 0 0,0-1 0,0 1 0,-1 0 0,1 0 0,0 0-1,0-1 1,-1 1 0,1 0 0,-1 0 0,-1 0 55,-1 0 0,0 1 0,1 0 0,-1-1 0,0 1 0,1 0 0,-1 0 1,1 1-1,-5 2 0,-22 17 98,24-18-139,-115 100 688,-6 4 87,-95 42-126,102-73-783,110-69 110,-113 69 188,99-63-119,0-2-1,-1 0 0,-38 10 0,-60 9-329,53-15 426,-65 25-1,116-33-193,0 2 0,1-1 0,0 2 0,1 0 0,0 1 0,-26 25-1,31-29-45,1-1-86,9-4 96,6-2 36,5-3 16,0 0 0,0-1 0,0 0 0,0 0 0,-1-1 0,16-10 0,21-11 2,83-21 71,-17 8-37,118-65 29,-132 59 69,-18 8 14,-3-4 0,82-56-1,59-72-299,-139 105 194,-65 53-51,1 0-1,0 1 0,0 0 1,1 2-1,28-12 0,71-30-237,-110 48 236,-1 0 0,1-1 0,-1 1-1,7-6 1,12-6-65,7-5-144,-27 16 189,1 0-1,0 0 1,1 0-1,-1 1 1,0-1-1,8-2 1,-65 24-132,14-4 50,3-3 165,2 2 0,-1 1-1,2 2 1,0 1 0,1 2-1,1 1 1,1 1 0,-46 45-1,32-26 9,-2-2-1,-97 64 0,-114 44 311,197-113-280,17-9-47,-49 19 1,-121 32 388,-4 1-329,199-69-102,1 1-1,0 1 1,1 0-1,-29 23 1,-50 57 15,78-73 12,6-3-79,10-11 59,-1-1 0,0 1 0,0-1 0,0 1 0,0-1 0,-1 0 0,1 0 0,-5 3 0,7-5 214,1 0-218,1-1 0,0 0 0,0 1 0,-1-1 0,1 0 0,0 0 0,-1 0 0,1 0 0,-1 0 0,2-2 0,-2 2-9,16-13-1,24-25 0,-25 23 35,27-22 0,-5 13-18,1 2-1,2 1 0,56-22 0,37-18 117,271-164-342,-101 39 206,-204 122 15,21-8 3,-81 50 20,1 1 0,2 2 0,57-19 0,-89 36-54,-8 3 40,0-1 1,0 0-1,1 0 0,-1-1 0,-1 1 0,1-1 1,4-2-1,-3 0-2,-8 4-23,-9 5-84,0 2 118,0-1 0,-24 9-1,23-11-2,1 2 0,-25 13 0,31-15-6,-12 7 10,0 2 0,1 0 0,-28 26 0,-129 124 65,138-133-46,-2-2 0,-83 46 0,-34 9 40,15-7-127,84-47 35,1-3 109,-82 26 1,80-32-71,-79 38 0,103-40 71,1 1-1,-37 29 0,54-37 52,0 0 0,-24 13 0,22-17-224,29-23-105,-10 13 169,0 0 1,1 1-1,-1-1 1,1 1-1,0 0 1,-1 0 0,5-5-1,12-8-53,1 1 0,0 0 0,1 1 0,21-10 0,89-36 2,-26 14 10,315-175 217,-334 171-169,-2-4 0,117-98 0,-145 107 131,20-18-4,-49 42-41,-21 17-54,0-1 0,0 0 0,0 0 0,6-7 0,-10 9-77,1 0 1,0 0-1,0 1 0,0-1 0,-1 1 0,1-1 1,0 1-1,1 0 0,-1 0 0,0 0 1,3-1-1,-5 2 58,0 0-1,0 0 1,0 0 0,0 0 0,0 0 0,0 0-1,0 0 1,0 0 0,1 0 0,-1 0 0,0 0-1,0 1 1,0-1 0,0 0 0,0 0 0,0 0-1,0 0 1,0 0 0,0 0 0,0 0 0,0 0 0,0 0-1,0 0 1,1 0 0,-1 0 0,0 1 0,0-1-1,0 0 1,0 0 0,0 0 0,0 0 0,0 0-1,0 0 1,0 0 0,0 0 0,0 1 0,0-1-1,0 0 1,0 0 0,0 0 0,0 0 0,0 0-1,0 0 1,-1 0 0,1 0 0,0 0 0,0 0-1,0 1 1,0-1 0,0 0 0,0 0 0,0 0 0,0 0-1,0 0 1,0 0 0,0 0 0,0 0 0,-6 12 102,-11 12-97,-10 10 3,-1-1 0,-2-1 0,-1-1 1,-2-2-1,0-2 0,-49 32 0,-219 124-23,239-151 29,-96 35-1,36-17-46,54-20 31,1 3-1,-74 49 1,120-67 14,-93 69 37,97-73 204,9-9-154,8-3-104,0 1 1,0 0-1,-1 0 0,1 0 1,0-1-1,0 1 1,0 0-1,0 0 1,0 0-1,0-1 1,0 1-1,0 0 1,0 0-1,0-1 1,0 1-1,0 0 1,0 0-1,0-1 1,0 1-1,0 0 1,0 0-1,0-1 1,0 1-1,0 0 0,0 0 1,0 0-1,0-1 1,0 1-1,0 0 1,1 0-1,-1 0 1,0-1-1,0 1 1,1-2-23,3-9-31,1 1 0,0 0 0,1 0-1,9-12 1,-3 7-54,1 1 0,0 1-1,1 0 1,0 1-1,1 1 1,17-11-1,104-49-853,-88 48-183,54-35 1,-25 3-984</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1:54.332"/>
    </inkml:context>
    <inkml:brush xml:id="br0">
      <inkml:brushProperty name="width" value="0.1" units="cm"/>
      <inkml:brushProperty name="height" value="0.1" units="cm"/>
      <inkml:brushProperty name="color" value="#AB008B"/>
    </inkml:brush>
  </inkml:definitions>
  <inkml:trace contextRef="#ctx0" brushRef="#br0">200 0 3648,'-4'2'300,"0"1"-1,0-1 1,0 1 0,1 0 0,-1 0 0,1 0-1,0 0 1,-5 7 0,-22 35 1189,24-34-1127,-39 68 2068,40-67-2253,0 0-1,0 1 0,1-1 1,-5 26-1,9-34-158,0 1 1,0-1-1,1 1 0,-1 0 0,1-1 1,0 1-1,0-1 0,0 0 1,4 9-1,0-2 61,1-1 1,11 18-1,-13-23-26,0 0-1,0 0 0,0-1 0,0 1 1,1-1-1,0 0 0,-1 0 0,2-1 1,-1 1-1,0-1 0,1 0 0,-1-1 1,1 1-1,12 2 0,-13-4 0,0 0 0,0 0 1,1-1-1,-1 0 0,1 0 0,-1 0 0,0-1 0,1 0 0,-1 0 1,0 0-1,0-1 0,0 0 0,0 0 0,0 0 0,0 0 1,0-1-1,6-4 0,-4 2 28,0-1-1,0-1 1,0 1 0,-1-1 0,1 0-1,-2 0 1,1-1 0,-1 0 0,0 0-1,-1 0 1,0 0 0,0-1 0,-1 0-1,0 1 1,0-1 0,-1 0 0,0-1-1,-1 1 1,0 0 0,0-14 0,-2 7-48,-1-1 1,-1 1-1,-6-22 1,8 33-17,0 1 0,-1 0 1,0 0-1,0-1 0,0 1 0,0 0 0,-1 1 0,1-1 0,-1 0 1,0 1-1,0 0 0,-1-1 0,1 1 0,-1 0 0,1 1 1,-1-1-1,-6-3 0,6 5-72,1 0 0,-1 0 1,0 0-1,0 1 0,0-1 1,1 1-1,-1 0 0,0 0 1,0 0-1,0 1 0,0-1 1,-7 3-1,-5 2-463,-25 11 0,27-11 228,-3 3 3,-14 4-2517,0 1-1,-44 27 1,61-28 21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1:58.396"/>
    </inkml:context>
    <inkml:brush xml:id="br0">
      <inkml:brushProperty name="width" value="0.1" units="cm"/>
      <inkml:brushProperty name="height" value="0.1" units="cm"/>
      <inkml:brushProperty name="color" value="#AB008B"/>
    </inkml:brush>
  </inkml:definitions>
  <inkml:trace contextRef="#ctx0" brushRef="#br0">19 628 992,'-18'10'9455,"28"-17"-9294,-6 4-87,0-1-1,0 0 1,0 0 0,-1 0 0,6-8 0,7-9 203,86-97 705,14-17-434,-97 115-497,1 0 0,0 2 0,2 0 0,0 2 0,0 0 0,2 2 0,0 0 0,37-15 0,119-26 106,14-5 171,-166 50-310,1 1 1,0 2-1,0 0 0,45-3 0,-31 8 1,0 1 1,66 8 0,-77-3-2,26 1 166,-1 4 0,74 19 0,-3 20-165,-21-7 373,-97-38-404,0 1-1,1 0 1,-1 0 0,-1 1 0,1 0 0,16 12 0,-25-16-106,0 0 0,0 0 0,0 0 0,0 0 0,-1 0 0,1 0 0,0 0 0,0 0 0,-1 0 0,1 1 0,0-1 0,-1 0 0,1 0 0,-1 1 0,1 1 0,-1-2-28,0 0-1,0 0 1,0-1-1,-1 1 1,1 0 0,0 0-1,0 0 1,-1 0 0,1-1-1,0 1 1,-1 0-1,1 0 1,0-1 0,-1 1-1,1 0 1,-1-1-1,0 1 1,0 0 0,-1 1-503,0-1 0,0 1 0,-1 0 0,1-1 1,-1 0-1,1 0 0,-1 0 0,1 0 0,-4 1 1,1-2-1539</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1:59.875"/>
    </inkml:context>
    <inkml:brush xml:id="br0">
      <inkml:brushProperty name="width" value="0.1" units="cm"/>
      <inkml:brushProperty name="height" value="0.1" units="cm"/>
      <inkml:brushProperty name="color" value="#AB008B"/>
    </inkml:brush>
  </inkml:definitions>
  <inkml:trace contextRef="#ctx0" brushRef="#br0">443 43 832,'-1'-3'-98,"0"2"389,0 0 0,1 0 0,-1 0 0,0 0-1,1-1 1,-1 1 0,1 0 0,0 0 0,-1-1-1,1 1 1,0-2 0,-1 2-79,-1 0 0,1 0 0,0 0 1,0 0-1,0 0 0,0 0 0,-1 0 1,1 0-1,0 1 0,-1-1 0,1 0 0,-1 1 1,1 0-1,0-1 0,-1 1 0,1 0 0,-1-1 1,-1 1-1,-61-6 2284,26 4-2042,29 1-344,-1 0 0,1 1 0,-1 0 0,1 0 0,-19 4 0,17-1-16,-1 1 0,1 0 0,0 0 0,0 1 0,1 0-1,0 1 1,0 0 0,0 1 0,0 0 0,1 1 0,1 0 0,-1 0 0,1 1-1,-12 16 1,15-18-79,-1 1-8,1 0 0,0 1-1,0-1 1,-7 18-1,9-15 38,-7 15-83,-6 33-1,15-49 61,-1-1 0,1 1 0,0 0 0,1 0 0,1 0 1,-1 0-1,3 10 0,0-3-59,1-1 0,7 19 0,-8-27 19,1 0-1,0-1 0,0 0 1,0 0-1,1 0 1,9 10-1,-7-10 46,1 1-1,0-1 1,1 0-1,0-1 1,0 0 0,0-1-1,1 1 1,-1-2-1,13 5 1,-13-6-2,0 0 0,0-1 0,0 0 0,0-1 0,0 0 0,0 0 0,0-1 0,0 0 0,0-1 0,0 0 0,11-3 0,-3 0-5,32-9-88,-44 11 47,-1 0 0,0-1 1,1 1-1,-1-1 0,0 1 1,0-1-1,0 0 0,4-6 1,-6 8 4,-1-1 1,0 0-1,0 0 1,0 0-1,0 0 1,0 0-1,0 0 1,-1 0 0,1 0-1,-1 0 1,0 0-1,1 0 1,-1 0-1,0-1 1,0 1-1,0 0 1,0 0-1,-1 0 1,1 0 0,-1 0-1,1 0 1,-1 0-1,0 0 1,1 0-1,-3-3 1,1 0 8,-1 1 0,1-1-1,-1 1 1,0 0 0,0 0 0,0 1 0,-1-1 0,1 1 0,-1-1-1,-5-3 1,1 3 17,1 0-1,-1 1 1,0-1-1,0 1 1,0 1-1,0 0 1,-1 0-1,1 0 1,-1 1-1,1 1 1,-1-1-1,1 1 1,-1 1-1,1 0 1,-1 0-1,1 0 1,-1 1-1,1 0 0,0 1 1,0 0-1,-13 7 1,17-8-4,-11 5 25,-18 13 1,29-18-36,0 1 0,0 0 0,1 1 0,-1-1 0,1 0 0,0 1 0,0 0 0,0 0 0,-3 6 0,6-10-113,-1 1 1,1 0-1,0-1 1,-1 1-1,1 0 1,0-1-1,0 1 0,-1 0 1,1 0-1,0-1 1,0 1-1,0 0 1,0 0-1,0-1 1,0 1-1,1 1 0,-1-1 46,0-1 1,0 1-1,1-1 0,-1 0 0,0 1 0,0-1 0,1 0 0,-1 1 0,0-1 0,1 0 0,-1 1 1,1-1-1,-1 0 0,0 0 0,1 0 0,-1 1 0,1-1 0,-1 0 0,1 0 0,0 0 0,2 1-376,0-1-1,0 0 1,1 0-1,-1 0 1,6-1-1,-5 0-508,24-2-942,8-1-442</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2:00.498"/>
    </inkml:context>
    <inkml:brush xml:id="br0">
      <inkml:brushProperty name="width" value="0.1" units="cm"/>
      <inkml:brushProperty name="height" value="0.1" units="cm"/>
      <inkml:brushProperty name="color" value="#AB008B"/>
    </inkml:brush>
  </inkml:definitions>
  <inkml:trace contextRef="#ctx0" brushRef="#br0">150 1 3552,'-3'0'97,"0"1"0,0 0 1,0 0-1,0 0 0,0 0 0,0 1 1,0-1-1,1 1 0,-1-1 0,0 1 0,1 0 1,-1 0-1,-3 4 0,-2 1 83,2-2 481,-1 0 1,1 1-1,0 0 0,1 0 1,-1 0-1,-6 11 0,11-15-531,-9 16 443,0 0 0,-10 27 0,17-38-557,2-1 0,-1 1 0,1 0 0,-1-1 1,2 1-1,-1 0 0,1 0 0,0 0 0,1 0 1,-1 0-1,3 7 0,2 8 45,13 36 1,-15-51-59,1 0 0,-1 1 0,1-1 0,0-1 0,1 1 0,0-1-1,0 0 1,8 9 0,-8-12 63,0 0 1,0 1-1,0-2 0,0 1 0,0-1 0,1 1 0,-1-1 0,1-1 0,0 1 0,0-1 1,-1 0-1,1-1 0,0 1 0,0-1 0,0 0 0,6-1 0,0 0 56,1-1-1,-1 0 0,0-1 1,1-1-1,-2 1 0,18-9 1,-19 7 6,0-1-1,-1 0 1,0 0 0,0-1 0,0 0 0,9-10 0,-14 14-88,-1-1-1,0 1 1,0-1-1,-1 0 0,1 0 1,-1 0-1,0 0 1,0 0-1,0-1 0,0 1 1,-1 0-1,0-1 1,0 1-1,0-1 1,0 0-1,-1 1 0,0-7 1,-1 2 39,-1 0-1,0 0 1,-1 1 0,0-1-1,0 1 1,0 0 0,-1 0 0,-1 0-1,1 0 1,-1 1 0,-1 0-1,1 0 1,-10-10 0,2 6-32,1-1-1,-2 2 1,1 0 0,-1 0 0,-1 2-1,-18-10 1,24 14-64,1 1 0,-1 0 0,0 0 0,-1 0 0,-10 0 0,16 2-34,-1 1 1,0-1 0,1 1-1,-1 1 1,0-1 0,1 1-1,-1 0 1,0 0-1,1 0 1,-1 0 0,1 1-1,-6 3 1,1-1-260,4-1-157,0-1 0,0 1 0,-7 6 0,11-8 181,0 0-1,-1 0 1,1 0-1,0 0 1,0 1-1,1-1 1,-1 0-1,0 1 1,0-1-1,0 0 1,1 1-1,-1-1 1,1 1-1,-1-1 1,1 1-1,0-1 1,0 1-1,-1 2 1,1-4 141,0 1 1,0 0 0,1 0-1,-1-1 1,0 1 0,0 0-1,0 0 1,1-1 0,-1 1-1,0 0 1,1 0 0,-1-1-1,0 1 1,2 1-1,13 9-3321</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2:12.762"/>
    </inkml:context>
    <inkml:brush xml:id="br0">
      <inkml:brushProperty name="width" value="0.1" units="cm"/>
      <inkml:brushProperty name="height" value="0.1" units="cm"/>
      <inkml:brushProperty name="color" value="#AB008B"/>
    </inkml:brush>
  </inkml:definitions>
  <inkml:trace contextRef="#ctx0" brushRef="#br0">313 0 736,'-6'2'166,"5"-2"-142,0 0-1,1 1 1,-1-1-1,0 0 1,1 0-1,-1 0 1,1 0-1,-1 1 1,0-1-1,1 0 1,-1 1-1,1-1 0,-1 0 1,1 1-1,-1-1 1,1 1-1,-1-1 1,1 1-1,0-1 1,-1 1-1,1-1 1,-1 1-1,1-1 1,0 1-1,0-1 1,-1 1-1,1 0 0,0-1 1,0 1-1,0 0 1,0-1-1,0 1 1,-1 0-1,1-1 1,0 1-1,1 1 1,-1-2 63,0 1 0,0-1 0,0 1 1,0 0-1,0-1 0,-1 1 0,1-1 1,0 1-1,0 0 0,0-1 0,0 1 1,-1-1-1,1 1 0,0-1 0,-1 1 1,1-1-1,0 1 0,-1-1 0,1 1 1,-1-1-1,1 1 0,-1-1 1,1 0-1,0 1 0,-1-1 0,0 0 1,1 1-1,-1-1 0,1 0 0,-1 0 1,1 1-1,-1-1 0,0 0 0,1 0 1,-2 0-1,1 0 238,-15 1 2464,5 7-2530,1 1-1,1 0 0,-1 1 0,2 0 0,-1 0 1,1 1-1,-8 16 0,-23 28 2,10-17-12,-42 69 0,64-94-224,1 1 0,0 0 0,1 0 1,1 1-1,0-1 0,1 1 0,0 0 0,1 0 1,1 0-1,1 0 0,0 0 0,0 1 1,4 16-1,5 20 114,3 1 0,23 65 0,-33-112-134,6 18 154,0-1 1,2-1-1,0 0 1,2 0-1,0-1 1,23 30-1,-5-13-670,-29-38 296,-1 1-1,1-1 1,0 1 0,-1-1-1,1 1 1,-1-1-1,1 0 1,0 1 0,-1-1-1,1 0 1,0 1-1,0-1 1,-1 0-1,2 1 1,4 1-1274,4 5-2488</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2:14.025"/>
    </inkml:context>
    <inkml:brush xml:id="br0">
      <inkml:brushProperty name="width" value="0.1" units="cm"/>
      <inkml:brushProperty name="height" value="0.1" units="cm"/>
      <inkml:brushProperty name="color" value="#AB008B"/>
    </inkml:brush>
  </inkml:definitions>
  <inkml:trace contextRef="#ctx0" brushRef="#br0">398 6 2144,'-1'-1'218,"-1"1"0,1-1 0,0 0 0,-1 1 1,1-1-1,0 1 0,-1 0 0,1-1 0,0 1 0,-1 0 0,1 0 0,-1 0 0,1 0 1,0 0-1,-1 0 0,1 0 0,-1 1 0,1-1 0,0 0 0,-2 2 0,-11 1 428,-26 3 797,-58 17 0,84-19-1395,1 1 1,-1 1 0,1 0 0,0 1 0,0 0-1,-16 13 1,22-14-32,0 0 0,0 1 0,0 0 0,1 0-1,0 0 1,1 1 0,0 0 0,0 0 0,0 0 0,1 1 0,-3 9 0,-1 5-15,1 0 0,1 1 0,1 0 0,1 0 0,1 0 0,1 0 1,2 0-1,0 1 0,5 31 0,-4-49 37,0 0-1,1 0 1,0 0-1,1 0 1,-1-1-1,1 1 1,1-1-1,6 11 1,-7-13 0,-1-1 1,1 0 0,0 0-1,0 0 1,0 0 0,1 0-1,-1-1 1,1 1 0,-1-1-1,1 0 1,0 0 0,0-1-1,0 1 1,0-1 0,8 2-1,-10-3-16,1 0-1,-1 1 0,1-2 1,-1 1-1,1 0 1,-1 0-1,0-1 0,1 1 1,-1-1-1,1 0 1,-1 0-1,0 0 0,0 0 1,1 0-1,-1 0 0,0-1 1,0 1-1,0-1 1,0 1-1,3-5 0,-3 3 13,1 0 0,0 0 1,-1 0-1,0-1 0,0 0 0,0 1 0,0-1 0,0 0 0,-1 0 0,0 0 0,2-6 0,-3 4-23,0 0 0,0 0 0,0 0 0,-1 0 0,0 0 0,0 0 0,0 0 0,-1 0 0,0 1 0,0-1 0,-5-9 0,4 8-75,3 6 62,-1 0-1,1-1 1,-1 1-1,1 0 1,-1 0-1,0-1 1,1 1-1,-1 0 1,0 0-1,0 0 1,0 0-1,0 0 0,0 0 1,0 0-1,0 0 1,0 0-1,0 0 1,0 1-1,0-1 1,-1 0-1,1 1 1,0-1-1,0 1 1,-1-1-1,1 1 1,-1 0-1,1 0 1,-3-1-1,-7 2-54,0-1 0,0 1 0,0 1 0,0 0 0,-12 4 0,16-4-72,6-2 108,0 0 0,0 0 0,0 1 0,0-1 0,0 0 0,0 0 1,0 1-1,0-1 0,0 1 0,0-1 0,0 1 0,1-1 0,-1 1 0,0-1 0,0 1 0,1 0 0,-1 0 1,-1 0-1,0 2-473,2-3 461,0 0 1,0 0-1,0 0 0,0 0 1,0 0-1,-1 0 0,1 0 1,0 0-1,0 1 1,0-1-1,0 0 0,0 0 1,0 0-1,0 0 0,0 0 1,0 0-1,0 0 1,0 1-1,0-1 0,0 0 1,0 0-1,0 0 0,0 0 1,0 0-1,0 0 0,0 1 1,0-1-1,0 0 1,0 0-1,0 0 0,0 0 1,0 0-1,0 0 0,0 0 1,0 1-1,0-1 0,0 0 1,0 0-1,0 0 1,1 0-1,-1 0 0,0 0 1,0 0-1,0 0 0,0 0 1,0 1-1,0-1 1,0 0-1,0 0 0,1 0 1,-1 0-1,0 0 0,0 0 1,0 0-1,0 0 0,0 0 1,0 0-1,1 0 1,-1 0-1,0 0 0,0 0 1,0 0-1,0 0 0,9 1-1962,3-1 634</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2:14.570"/>
    </inkml:context>
    <inkml:brush xml:id="br0">
      <inkml:brushProperty name="width" value="0.1" units="cm"/>
      <inkml:brushProperty name="height" value="0.1" units="cm"/>
      <inkml:brushProperty name="color" value="#AB008B"/>
    </inkml:brush>
  </inkml:definitions>
  <inkml:trace contextRef="#ctx0" brushRef="#br0">61 32 3904,'-3'3'296,"1"-1"1,0 0-1,0 0 1,0 1-1,0-1 1,1 1-1,-1 0 0,0-1 1,-1 5-1,2-4-188,-4 8 164,0 1 0,0-1 0,1 1 0,1 0 0,0 0 0,-1 14 0,0-8-251,3-10-30,-1-1 0,1 0 0,0 1 0,1-1-1,0 1 1,1 8 0,15 64 94,-15-77-41,0 1 0,1-1 0,-1 0 0,1 0-1,-1 0 1,1-1 0,0 1 0,0 0 0,0-1 0,1 1-1,-1-1 1,1 0 0,-1 1 0,1-1 0,0 0-1,0-1 1,-1 1 0,1 0 0,0-1 0,1 0 0,-1 0-1,0 0 1,0 0 0,0 0 0,1-1 0,-1 1-1,0-1 1,1 0 0,-1 0 0,1 0 0,-1 0 0,0-1-1,1 1 1,-1-1 0,0 0 0,4-1 0,0-1 30,-1 0 1,0 0 0,1 0-1,-1-1 1,0 0 0,-1 0-1,1-1 1,-1 0 0,0 1-1,0-2 1,0 1 0,-1-1-1,0 1 1,0-1 0,4-7 0,-4 5 6,0-1 0,0 0 1,-1 1-1,0-1 1,-1-1-1,1 1 1,-2 0-1,0-1 0,0 1 1,0-17-1,-2 12-3,-1 0-1,0 0 1,-1 0-1,0 0 1,-1 1-1,-6-15 1,7 23-76,1 0-1,-1 0 1,0 1 0,0-1 0,0 1 0,0 0 0,-1 0-1,-5-5 1,6 7-39,0 0 1,0 0-1,0 0 0,0 1 0,0-1 0,0 1 0,-1-1 0,1 1 0,-1 0 0,1 1 1,0-1-1,-1 1 0,-6-1 0,7 1-33,0 0 0,0 1 0,1-1-1,-1 1 1,0-1 0,1 1 0,-1 0 0,1 0 0,-1 0 0,1 0 0,-1 1 0,1-1-1,0 1 1,-1-1 0,1 1 0,-2 2 0,1-1-244,0 1 0,0-1 1,0 1-1,1 0 0,0 0 0,-1 0 1,1 0-1,-2 8 0,-5 22-1179</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2:16.321"/>
    </inkml:context>
    <inkml:brush xml:id="br0">
      <inkml:brushProperty name="width" value="0.1" units="cm"/>
      <inkml:brushProperty name="height" value="0.1" units="cm"/>
      <inkml:brushProperty name="color" value="#AB008B"/>
    </inkml:brush>
  </inkml:definitions>
  <inkml:trace contextRef="#ctx0" brushRef="#br0">38 3 736,'-13'-3'6661,"13"5"-6528,0 0 0,0-1-1,0 1 1,0 0 0,-1-1 0,1 1-1,0 0 1,-2 2 0,-1 0 7,1 0 0,-1 1 0,1-1 0,0 1 0,0-1 0,1 1 0,-1 0 1,1 0-1,0 0 0,0 6 0,0 5-62,1-1 1,2 16-1,0-1 44,3 15-46,1-1 0,2 1 0,2-2-1,22 58 1,-21-73 7,1-2-1,1 0 1,21 29 0,-2 0 34,52 82 289,-80-129-375,21 35 62,-17-28-59,0 0 0,1-1 0,21 25 1,-30-38-58,14 10 54,-14-11-98,1 1 0,-1-1-1,1 0 1,-1 0 0,1 1 0,-1-1-1,1 0 1,-1 0 0,1 0-1,-1 0 1,1 0 0,-1 0 0,1 0-1,-1 0 1,1 0 0,-1 0 0,1 0-1,0 0 1,-1 0 0,1 0 0,-1 0-1,1-1 1,-1 1 0,1 0 0,-1 0-1,1-1 1,-1 1 0,0 0-1,1-1 1,-1 1 0,1-1 0,9-13-1165</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2:17.488"/>
    </inkml:context>
    <inkml:brush xml:id="br0">
      <inkml:brushProperty name="width" value="0.1" units="cm"/>
      <inkml:brushProperty name="height" value="0.1" units="cm"/>
      <inkml:brushProperty name="color" value="#AB008B"/>
    </inkml:brush>
  </inkml:definitions>
  <inkml:trace contextRef="#ctx0" brushRef="#br0">160 0 1728,'9'1'5722,"-34"11"-4386,-7 5-464,25-11-821,0 0-1,1 1 0,0 0 0,0 0 1,0 0-1,1 0 0,0 1 0,0 0 1,1 0-1,-5 11 0,-2 12-78,-13 48-1,21-62 46,0 1-1,1-1 0,0 1 1,1-1-1,3 27 0,1-19 10,1 0 1,0 1-1,11 27 0,-13-43-8,2-1 0,0 1 0,0-1 1,1 1-1,0-1 0,0-1 0,1 1 0,8 8 0,-12-14 7,1 0-1,0 0 0,0-1 1,0 1-1,0-1 0,1 0 1,-1 0-1,1 0 0,-1-1 0,1 1 1,0-1-1,-1 0 0,1 0 1,0 0-1,0 0 0,0-1 1,0 0-1,0 0 0,0 0 0,0 0 1,-1 0-1,1-1 0,8-1 1,-8 1 19,1-1 0,-1 1 0,0-1 1,0 0-1,0 0 0,0 0 1,0-1-1,0 1 0,0-1 0,-1 0 1,1 0-1,-1 0 0,0 0 1,0-1-1,0 1 0,-1-1 0,1 0 1,-1 0-1,0 0 0,0 0 1,0 0-1,0 0 0,-1-1 0,0 1 1,0-1-1,0 1 0,0-1 0,-1 1 1,1-1-1,-1 1 0,0-1 1,-1 1-1,1-1 0,-1 1 0,0-1 1,0 1-1,0-1 0,-1 1 1,0 0-1,1 0 0,-2 0 0,-2-5 1,3 4-62,-1 1 0,0-1 0,-1 1 0,1 0 0,-1 0 0,1 0 0,-1 1 0,0-1 1,-1 1-1,1 0 0,0 0 0,-1 0 0,0 1 0,0 0 0,1-1 0,-1 2 1,0-1-1,-1 1 0,1-1 0,0 2 0,0-1 0,-1 0 0,1 1 0,0 0 0,-1 0 1,1 1-1,0-1 0,0 1 0,-11 3 0,15-3-146,0 0-1,-1 0 1,1 0 0,-1 0 0,1 0 0,0 0-1,0 0 1,0 1 0,0-1 0,0 0-1,0 1 1,0-1 0,0 1 0,0-1-1,1 1 1,-1-1 0,0 1 0,1-1-1,-1 1 1,1 0 0,0-1 0,0 4-1,7-4-2726</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2:17.943"/>
    </inkml:context>
    <inkml:brush xml:id="br0">
      <inkml:brushProperty name="width" value="0.1" units="cm"/>
      <inkml:brushProperty name="height" value="0.1" units="cm"/>
      <inkml:brushProperty name="color" value="#AB008B"/>
    </inkml:brush>
  </inkml:definitions>
  <inkml:trace contextRef="#ctx0" brushRef="#br0">180 13 6400,'-1'0'217,"1"0"-145,0-1 0,0 1 0,-1 0 1,1 0-1,0 0 0,0 0 1,0 0-1,-1 0 0,1 0 0,0 0 1,0 0-1,0 0 0,-1 0 1,1 0-1,0 0 0,0 0 0,0 0 1,-1 0-1,1 0 0,0 0 1,0 0-1,0 0 0,-1 0 0,1 0 1,0 0-1,0 0 0,0 0 1,0 1-1,-1-1 0,-9 7 590,-8 14-168,10-10-664,-2 0 0,1-1 0,-20 17 0,19-19 276,1 0-1,0 1 1,1 0-1,0 0 1,0 0-1,-9 17 1,14-19-75,0 1 0,0 0 0,0 0 0,1 0 0,0 0 1,0 0-1,0 13 0,2-18-30,0 0 1,0 0-1,1 1 0,-1-1 1,1 0-1,-1 0 0,1 0 1,0 0-1,0 0 0,2 3 1,-2-4 11,0 0 0,0 0 0,1-1 0,-1 1 1,0-1-1,1 1 0,-1-1 0,1 0 0,0 1 0,-1-1 1,1 0-1,0 0 0,0 0 0,0 0 0,-1-1 1,1 1-1,3 0 0,-3 0 26,0-1 0,1 0-1,-1 0 1,1 0 0,-1 0 0,0-1-1,1 1 1,-1-1 0,0 1 0,1-1-1,-1 0 1,0 0 0,0 0 0,0 0 0,0 0-1,0 0 1,0 0 0,3-3 0,4-4 201,0 0 1,11-13 0,-14 14-175,6-7 132,-1-1-1,-1 0 0,0-1 1,7-18-1,-13 27-50,-1 0 0,0 0-1,-1 0 1,0 0 0,0-1 0,-1 1 0,0-1-1,0 0 1,0-13 0,-1 18-167,-1-1-1,1 1 1,-1 0 0,1-1 0,-1 1-1,0 0 1,0-1 0,-1 1-1,1 0 1,-1 0 0,1 0 0,-1 0-1,0 0 1,0 1 0,0-1-1,-1 0 1,1 1 0,-1 0 0,1 0-1,-1-1 1,0 1 0,0 1 0,-4-4-1,3 4-115,1 0-1,-1 0 1,0 0 0,0 1-1,0-1 1,1 1-1,-1 0 1,0 0 0,-4 0-1,6 0-31,1 0-1,0 0 0,0 0 1,0 0-1,0 1 0,-1-1 1,1 0-1,0 0 0,0 1 1,0-1-1,0 1 0,0-1 1,0 1-1,0-1 0,0 1 1,0 0-1,0 0 0,0-1 1,0 1-1,0 0 0,1 0 1,-1 0-1,0 0 0,1 0 1,-1 0-1,0 0 0,1 0 1,-1 0-1,1 0 0,0 0 1,-1 0-1,1 0 0,0 2 1,2 12-3528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21:49.900"/>
    </inkml:context>
    <inkml:brush xml:id="br0">
      <inkml:brushProperty name="width" value="0.1" units="cm"/>
      <inkml:brushProperty name="height" value="0.1" units="cm"/>
      <inkml:brushProperty name="color" value="#AB008B"/>
    </inkml:brush>
  </inkml:definitions>
  <inkml:trace contextRef="#ctx0" brushRef="#br0">445 85 832,'1'-12'467,"-1"12"-397,0-1 1,0 1-1,0-1 1,0 0-1,0 1 1,0-1-1,0 1 1,0-1-1,0 1 1,0-1-1,0 0 1,0 1-1,-1-1 0,1 1 1,0-1-1,0 1 1,-1-1-1,1 1 1,0-1-1,0 1 1,-1-1-1,1 1 1,-1 0-1,1-1 1,0 1-1,-1-1 0,1 1 1,-1 0-1,1-1 1,-1 1-1,1 0 1,-1 0-1,1-1 1,-2 1-1,2 0-52,0-1-1,-1 1 1,1 0-1,0-1 0,0 1 1,0-1-1,0 1 1,-1 0-1,1-1 1,0 1-1,0-1 1,0 1-1,0 0 0,0-1 1,0 1-1,0-1 1,0 1-1,0-1 1,0 1-1,0 0 1,0-1-1,1 1 0,-1-1 1,0 1-1,0 0 1,0-1-1,0 1 1,1 0-1,-1-1 1,0 1-1,0 0 0,1-1 1,-1 1-1,0 0 1,1-1-1,12-13 0,-12 13 90,4-7 720,-10 5 408,4 3-1165,0 0 0,0 1 0,0-1-1,0 0 1,0 0 0,0 1 0,0-1 0,-1 1-1,1-1 1,0 1 0,0-1 0,0 1 0,1-1 0,-2 2-1,0-1-2,0 0-1,1 1 0,-1-1 0,0 0 0,0 0 0,1-1 0,-1 1 0,0 0 0,0 0 0,-3 0 1,2-1-55,1 1 1,-1 0 0,1 0-1,-1 0 1,1 0 0,-4 2-1,1 0 18,-1 0 0,1 0 0,-12 4 0,-10 4 16,15-6 46,0 0 0,0-1 0,0 0 0,-1-1 0,-20 2 0,7 0 49,7-2 9,11-2-124,0 0-1,1 1 1,-1 0-1,-11 4 0,3-2-75,15-4 37,-1 1 1,1-1 0,-1 0 0,1 1-1,-1-1 1,1 1 0,0-1 0,-1 1 0,1 0-1,-1-1 1,0 2 0,1-1 25,0-1-1,0 1 1,0-1-1,1 1 1,-1-1-1,0 1 1,0-1-1,0 0 1,0 0-1,0 1 1,0-1-1,0 0 1,0 0-1,0 0 1,0 0 0,0 0-1,0 0 1,0 0-1,0-1 1,0 1-1,-1-1 1,2 1-28,-5-1-17,2-1-6,0 1 0,-1 0 0,1 1 0,-1-1 0,0 0 0,-5 1 0,6-1 31,0 0 1,1 0-1,-1 0 1,1 0-1,-1-1 1,1 1-1,-1-1 1,-2-2-1,3 4-18,2 0 22,0 0-1,0 1 1,0-1 0,0 0-1,0 0 1,0 0-1,-1 0 1,1 0 0,0 0-1,0 0 1,0 0-1,0 0 1,0 0-1,0 0 1,-1 0 0,1 0-1,0 0 1,0 0-1,0 0 1,0 0 0,0 0-1,-1 0 1,1 0-1,0 0 1,0 0 0,0 0-1,0 0 1,0 0-1,0 0 1,-1 0-1,1 0 1,0 0 0,0 0-1,0-1 1,0 1-1,0 0 1,0 0 0,0 0-1,0 0 1,-1 0-1,1 0 1,0 0 0,0-1-1,0 1 1,0 0-1,0 0 1,0 0-1,0 0 1,-2-3-1,2 2-2,-1 1 1,1 0-1,0 0 1,0-1-1,0 1 0,-1 0 1,1 0-1,0-1 1,0 1-1,-1 0 0,1 0 1,0 0-1,0-1 1,-1 1-1,1 0 1,0 0-1,0 0 0,-1 0 1,1 0-1,0 0 1,-1 0-1,1 0 0,0 0 1,-1-1-1,0 2 1,-7-9-630,57 3 574,-20 1 42,-16 2 127,1-1-1,21-7 1,10-2-170,32-1 142,31-8 86,-82 17-198,-16-2 159,-10 6-119,1-1 1,-1 1 0,1-1-1,-1 1 1,1 0 0,-1-1-1,1 1 1,0 0 0,-1-1-1,1 1 1,-1 0-1,1 0 1,0 0 0,-1-1-1,1 1 1,0 0 0,0 0-1,12-2-130,-12 1 244,0 0-234,1-2 27,-2 2 80,-8 14-187,-45 15 292,-58 36-29,97-55-44,2 0 1,-1 2-1,1-1 0,1 2 1,0 0-1,-10 13 0,8-5-71,1 1-1,0 0 0,2 1 1,0 0-1,2 1 0,0 0 1,-6 34-1,7-33 132,5-17-38,0-1 0,1 0-1,-1 1 1,0 12 0,2-18-33,-1 1 1,1-1-1,0 1 1,-1-1-1,1 0 0,-1 1 1,0-1-1,1 0 1,-1 0-1,0 1 1,0-1-1,-1 1 1,-2 1 236,7-9-203,1-1-72,0 0 1,0-1-1,3-11 0,0 0 8,10-22 5,-7 16-18,1 1 0,0 0 0,2 1 0,16-23 0,-12 25 28,1 2 1,0 0 0,1 1 0,25-17-1,88-55-52,-130 89 51,10-5-71,-10 6 74,-1-1 0,1 1 1,0-1-1,-1 1 0,1-1 1,-1 0-1,0 0 0,1 0 1,-1 0-1,1 0 0,-1 0 1,0 0-1,0 0 0,2-2 1,-3 3-6,-1 0-1,1-1 1,0 1 0,0 0 0,0 0 0,0-1-1,-1 1 1,1 0 0,0 0 0,0 0 0,-1-1 0,1 1-1,0 0 1,0 0 0,-1 0 0,1 0 0,0-1-1,0 1 1,-1 0 0,1 0 0,0 0 0,0 0-1,-1 0 1,1 0 0,0 0 0,-1 0 0,1 0 0,0 0-1,-1 0 1,1 0 0,-10 1-38,9-1 36,-5 1-73,-1 0-1,1 1 1,-8 3 0,-4 0-452,-3-1-1385</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2:19.073"/>
    </inkml:context>
    <inkml:brush xml:id="br0">
      <inkml:brushProperty name="width" value="0.1" units="cm"/>
      <inkml:brushProperty name="height" value="0.1" units="cm"/>
      <inkml:brushProperty name="color" value="#AB008B"/>
    </inkml:brush>
  </inkml:definitions>
  <inkml:trace contextRef="#ctx0" brushRef="#br0">5 8 3072,'-4'0'4773,"4"16"-3082,0-14-1588,0-1 0,0 1 0,0 0 0,1 0 1,-1-1-1,1 1 0,-1 0 0,1-1 0,-1 1 1,1-1-1,0 1 0,0-1 0,0 1 0,0-1 1,0 1-1,0-1 0,2 1 0,2 3 121,1-1 1,0 0-1,7 4 0,-4-2-205,62 36 328,26 16 58,-72-41-248,1-1 1,1-1-1,1-1 0,0-1 1,47 14-1,-67-25-61,0-1-1,0 0 1,0 0 0,0-1-1,0 0 1,1 0 0,-1-1 0,0 0-1,-1-1 1,1 0 0,0 0-1,0 0 1,11-6 0,5-4 136,0-2 1,35-25-1,-51 33-152,38-27 29,38-26-474,-70 51 20,85-46-2106,-78 44 908,0 1-1,0 1 0,22-5 1,-21 9-2153</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2:20.152"/>
    </inkml:context>
    <inkml:brush xml:id="br0">
      <inkml:brushProperty name="width" value="0.1" units="cm"/>
      <inkml:brushProperty name="height" value="0.1" units="cm"/>
      <inkml:brushProperty name="color" value="#AB008B"/>
    </inkml:brush>
  </inkml:definitions>
  <inkml:trace contextRef="#ctx0" brushRef="#br0">371 9 2240,'-5'-8'3749,"4"8"-3478,0 0 0,0 0 0,0 0 1,0 0-1,0 0 0,0 1 0,0-1 0,0 0 0,0 1 0,0-1 0,-1 2 0,-9-2 849,10-1-1070,0 1 1,0 0-1,0 0 0,1 0 1,-1 0-1,0 0 1,0 0-1,0 0 0,1 0 1,-1 0-1,0 0 0,0 0 1,0 0-1,1 1 0,-2-1 1,-25 11 1291,-32 8 0,42-15-1238,0 2 0,0 0 0,0 0 1,1 2-1,0 0 0,-18 12 0,22-11-212,1 0-1,0 1 1,-13 14 0,20-18 84,-1 0 1,1 0-1,0 0 0,0 0 1,1 1-1,0 0 1,0 0-1,-3 11 1,1 2-19,2 1 1,0-1 0,1 1-1,1-1 1,1 1 0,5 37-1,-3-43 15,1 0-1,1-1 1,0 1-1,0-1 1,2 0-1,0 0 1,0-1-1,1 1 1,1-2-1,11 16 1,-15-23 38,0 0 1,1-1-1,-1 1 1,1-1-1,0 0 1,0-1 0,1 1-1,-1-1 1,1 0-1,0 0 1,-1 0-1,1-1 1,10 2 0,-12-3 1,1 0 0,-1-1 0,0 0 1,0 0-1,0 0 0,0 0 0,0-1 1,0 1-1,0-1 0,0 0 0,0 0 1,0-1-1,0 1 0,0-1 0,-1 0 0,1 0 1,-1 0-1,1-1 0,-1 1 0,0-1 1,6-5-1,-4 3 50,-1-1 0,1 1 0,-1-1-1,0 0 1,0 0 0,-1 0 0,0-1 0,0 1 0,0-1 0,-1 0 0,0 0-1,0 0 1,-1 0 0,0 0 0,0 0 0,-1 0 0,1 0 0,-2-10 0,1 15-57,-1 1 1,1-1 0,0 1 0,0-1 0,-1 0 0,1 1 0,-1-1 0,0 1 0,1-1 0,-1 1 0,0 0-1,0-1 1,0 1 0,0 0 0,0-1 0,0 1 0,0 0 0,0 0 0,0 0 0,-3-1 0,2 1-27,0 0 0,0 0 0,-1 0 1,1 0-1,0 1 0,-1-1 1,1 1-1,-1 0 0,1 0 0,0 0 1,-1 0-1,-2 0 0,-3 2-35,0-1-1,0 1 1,0 1 0,0-1-1,1 1 1,-1 1-1,-7 4 1,1 1-122,-1 2 1,1 0-1,1 0 0,0 1 1,0 1-1,2 0 0,-15 20 1,26-32 71,-1-1-1,0 1 1,0 0 0,1 0 0,-1 0 0,1 0 0,-1 0 0,1 0 0,-1 0 0,1 0 0,0 0 0,-1 0 0,1 0 0,0 0 0,0 0-1,0 0 1,-1 0 0,1 0 0,1 0 0,-1 0 0,0 1 0,0-1 0,0 0 0,0 0 0,1 1 0,0-1-34,0 0 1,0 0 0,0 0-1,0-1 1,0 1-1,0 0 1,0-1 0,0 1-1,1-1 1,-1 1 0,0-1-1,0 0 1,0 1-1,1-1 1,-1 0 0,0 0-1,0 0 1,1 0 0,-1 0-1,0 0 1,0 0-1,2-1 1,26-3-3611</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2:20.620"/>
    </inkml:context>
    <inkml:brush xml:id="br0">
      <inkml:brushProperty name="width" value="0.1" units="cm"/>
      <inkml:brushProperty name="height" value="0.1" units="cm"/>
      <inkml:brushProperty name="color" value="#AB008B"/>
    </inkml:brush>
  </inkml:definitions>
  <inkml:trace contextRef="#ctx0" brushRef="#br0">263 1 6464,'-13'6'413,"1"0"0,0 0 0,0 1 0,0 1 0,1 0 0,-20 18 0,12-7-418,1 0-1,-27 37 0,34-39 765,0 0-1,-14 30 1,21-38-729,0 0-1,1 1 1,1-1-1,-1 1 1,1 0-1,1-1 1,-1 16-1,2-22-19,0-1-1,0 1 1,1 0-1,-1 0 1,1-1-1,-1 1 0,1 0 1,0-1-1,0 1 1,0 0-1,0-1 1,1 0-1,-1 1 1,1-1-1,-1 0 0,1 0 1,0 1-1,0-1 1,0-1-1,0 1 1,0 0-1,1 0 1,-1-1-1,0 1 0,1-1 1,-1 0-1,1 0 1,-1 0-1,1 0 1,0 0-1,4 0 1,3 1 81,0-1 1,0 0-1,0 0 1,1-1-1,-1-1 1,0 0-1,14-3 1,-6 1 33,0-2 1,0 0-1,-1-1 1,0-1-1,24-12 0,-29 11 45,0 1-1,-1-2 0,0 1 0,0-1 1,-1-1-1,0 0 0,15-20 1,-18 20-1,-1 0 1,0 0 0,0 0 0,-1-1-1,0 0 1,-1 0 0,-1 0 0,1 0 0,-2-1-1,2-11 1,-3 18-156,-1 1-1,0-1 1,0 1-1,0 0 0,0-1 1,-1 1-1,0 0 1,0-1-1,0 1 1,0 0-1,-1 0 1,0-1-1,1 2 1,-2-1-1,1 0 1,0 0-1,-1 0 1,0 1-1,1 0 1,-1-1-1,-1 1 1,1 0-1,0 1 1,-1-1-1,0 0 1,1 1-1,-1 0 1,0 0-1,-6-2 0,-3-1-96,-1 1-1,0 0 0,-1 1 0,1 1 0,-1 0 0,-19 0 1,13 2-250,1 1 0,-1 1 0,1 1 1,-20 5-1,28-5-644,-1 1 1,2 0-1,-1 1 1,0 0-1,1 1 1,0 0-1,0 1 0,-17 14 1,13-2-2432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2:28.445"/>
    </inkml:context>
    <inkml:brush xml:id="br0">
      <inkml:brushProperty name="width" value="0.1" units="cm"/>
      <inkml:brushProperty name="height" value="0.1" units="cm"/>
      <inkml:brushProperty name="color" value="#AB008B"/>
    </inkml:brush>
  </inkml:definitions>
  <inkml:trace contextRef="#ctx0" brushRef="#br0">229 0 2144,'-4'8'9509,"6"-8"-9274,-1 0-225,-1 0 0,0 0-1,0 0 1,1 0 0,-1 0 0,0 0-1,1 0 1,-1 0 0,0 0 0,0 0-1,1 0 1,-1 0 0,0 0 0,1 0-1,-1 0 1,0 0 0,0 1 0,1-1-1,-1 0 1,0 0 0,0 0 0,1 0 0,-1 1-1,0 0 52,1 0 0,-1 1 0,0-1-1,0 1 1,0-1 0,1 0 0,-2 1-1,1-1 1,0 1 0,0-1 0,0 0-1,-1 1 1,1-1 0,-1 0 0,1 1-1,-1-1 1,1 0 0,-1 0 0,0 1-1,1-1 1,-1 0 0,0 0 0,-1 1-1,-27 31 1115,22-26-1024,-34 44 391,30-36-475,-1 0-1,-23 21 1,-27 28-1811,51-52 80,2-4-838,1-4 796</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2:55.543"/>
    </inkml:context>
    <inkml:brush xml:id="br0">
      <inkml:brushProperty name="width" value="0.1" units="cm"/>
      <inkml:brushProperty name="height" value="0.1" units="cm"/>
      <inkml:brushProperty name="color" value="#AB008B"/>
    </inkml:brush>
  </inkml:definitions>
  <inkml:trace contextRef="#ctx0" brushRef="#br0">87 49 1248,'0'0'50,"1"0"1,-1 1-1,0-1 0,1 0 1,-1 0-1,0 1 0,1-1 1,-1 0-1,0 1 0,2 4 2188,-4-4-2158,1-1 0,-1 1 0,1-1 0,-1 1 0,0-1 0,1 0 0,-1 1 0,0-1 0,1 0 0,-3 0 0,-15 3 555,6-1-577,11 0 19,1-1-98,1-1 0,-1 1 0,1-1 0,-1 1 0,0 0-1,1-1 1,-1 1 0,0-1 0,1 1 0,-1-1 0,0 0-1,0 1 1,0-1 0,1 0 0,-1 0 0,0 1 0,-2-1 714,4 2-469,0 0 0,-1 0-1,1 0 1,0-1 0,0 1-1,0 0 1,1 0 0,-1-1-1,0 1 1,2 1 0,18 18-312,8 4 350,42 46-1,-66-63-257,0-1 0,-1 1 0,0 0 0,0 1 0,-1-1 0,0 1 0,0 0 1,2 16-1,-3-20-9,5 33 50,3 57 1,-8 30 119,-3-70-10,-4-8 5,5-47-151,0 1 0,0-1 1,0 0-1,0 1 0,0-1 0,0 1 1,0-1-1,0 0 0,0 1 1,0-1-1,0 0 0,0 1 0,0-1 1,0 1-1,0-1 0,0 0 1,-1 1-1,1-1 0,0 0 0,0 1 1,0-1-1,-1 0 0,1 1 1,0-1-1,0 0 0,-1 1 0,-7-6 352,-7-17-108,8 5-259,0 0-1,1-1 1,1 1 0,0-1 0,-2-29 0,1 18 37,-11-66 35,2 7-115,-30-101 0,14 110-31,21 65-58,9 13 135,0-1-1,0 1 1,0-1 0,0 1 0,0-1 0,0 1-1,0-1 1,0 0 0,0-1 0,1 3-1,0-1 1,0 1-1,0-1 0,0 1 1,0 0-1,-1-1 1,1 1-1,0 0 0,0-1 1,0 1-1,-1 0 1,1-1-1,0 1 0,0 0 1,-1-1-1,1 1 1,0 0-1,-1 0 1,1-1-1,0 1 0,-1 0 1,1 0-1,-1 0 1,0-1-1,1 1-1,0 0 1,0 0-1,0 0 0,0 0 1,-1 1-1,1-1 0,0 0 1,0 0-1,0 0 0,0 0 0,-1 0 1,1 0-1,0 0 0,0 1 1,0-1-1,0 0 0,0 0 1,-1 0-1,1 0 0,0 0 1,0 1-1,0-1 0,0 0 1,0 0-1,0 0 0,0 1 0,0-1 1,0 0-1,0 0 0,0 0 1,0 0-1,0 1 0,0-1 1,0 0-1,0 0 0,0 0 1,0 1-1,0-1 0,0 0 1,0 0-1,0 0 0,0 1 0,0-1 1,0 0-1,1 0 0,-1 0 1,0 0-1,16 33 133,-13-27-133,0 0 0,0 0 0,0 0 0,2 12 0,-3-11 27,0 0 1,1 0-1,4 8 0,4 2 144,2 0 1,0-1-1,1 0 1,29 25-1,-28-29 9,1-1 0,0 0 0,1-2 0,0 0 0,24 9 0,14 7-52,14 9-265,26 13-4793,-73-35 1282</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2:22.846"/>
    </inkml:context>
    <inkml:brush xml:id="br0">
      <inkml:brushProperty name="width" value="0.1" units="cm"/>
      <inkml:brushProperty name="height" value="0.1" units="cm"/>
      <inkml:brushProperty name="color" value="#AB008B"/>
    </inkml:brush>
  </inkml:definitions>
  <inkml:trace contextRef="#ctx0" brushRef="#br0">428 36 2560,'-3'2'939,"6"-6"-463,-2 4-327,-1 0 0,0-1 0,1 1 0,-1 0 0,1 0 0,-1-1 0,0 1-1,1 0 1,-1 0 0,1 0 0,-1 0 0,1 0 0,-1 0 0,1 0 0,-1 0 0,1 0-1,-7-7 2149,5 5-2113,-1 0 0,1 0 0,0 1 0,-1-1 0,0 0 0,1 1 0,-1 0 0,0-1 0,1 1 0,-1 0 0,0 0 0,0 0 0,0 0 0,0 0 0,0 0-1,0 1 1,-1-1 0,-3 0 0,-15 1 19,10-1-155,1 1 0,-1 1 0,0 0 0,-10 2 0,-14 4 99,-59 17 666,89-22-799,-13 3 109,1 2 0,-18 9 0,30-14-100,0 1-1,0 1 1,0-1 0,0 1 0,1-1 0,0 1 0,0 1 0,0-1 0,0 1 0,-5 8 0,2-1-42,1 1 1,1 0 0,0 0-1,1 0 1,0 1 0,-2 18 0,-4 84-110,9-83 145,4 54 1,-1-74 20,0-1 0,0 0 1,1 0-1,1 0 0,0 0 0,0-1 1,11 18-1,-11-23-21,0 0 0,0-1 0,1 0 0,0 0 0,0 0 0,1-1 0,-1 1 0,1-1 0,0 0 0,0-1 0,0 0 0,0 0 0,14 5 0,-8-5 34,0 1 0,0-2 0,0 0 0,1 0 0,-1-1 0,0 0-1,13-2 1,-17 0 2,-1 0 1,0 0-1,1-1 0,-1 1 0,0-2 0,0 1 0,0-1 0,-1 0 1,1-1-1,6-4 0,-10 6-28,0 0-1,0-1 1,0 1 0,0-1 0,-1 0-1,1 0 1,-1 0 0,1 0-1,-1 0 1,0 0 0,0-1 0,0 1-1,-1-1 1,0 1 0,1-1 0,-1 0-1,0 0 1,0 0 0,-1 1-1,1-8 1,-1 6-20,-1 0 0,1-1 1,-1 1-1,0-1 0,-1 1 0,1 0 0,-5-9 0,5 11-26,0 1 0,-1-1 0,1 1-1,-1-1 1,0 1 0,1-1 0,-1 1-1,0 0 1,0 0 0,-1 0 0,1 0-1,0 1 1,-1-1 0,1 0 0,-6-1 0,-3-2-12,10 4 7,-1 0 0,0 0-1,0 0 1,1 1 0,-1-1 0,0 0 0,0 1-1,0 0 1,0 0 0,0-1 0,0 1-1,-2 0 1,3 0 96,2 0-116,0-1 44,0 0-1,0 1 1,0-1-1,0 1 0,0-1 1,0 1-1,0-1 1,0 1-1,0 0 1,1 0-1,-1-1 1,1 1-1,22-4-97,-22 4 55,22-4 225,0 2 0,1 0 0,41 4 0,-10 3 353,-27-5-432,-28 0-80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2:23.314"/>
    </inkml:context>
    <inkml:brush xml:id="br0">
      <inkml:brushProperty name="width" value="0.1" units="cm"/>
      <inkml:brushProperty name="height" value="0.1" units="cm"/>
      <inkml:brushProperty name="color" value="#AB008B"/>
    </inkml:brush>
  </inkml:definitions>
  <inkml:trace contextRef="#ctx0" brushRef="#br0">34 12 5888,'18'-11'7776,"-19"26"-7051,-24 104 400,3 37-581,19-94-441,3-44-4684</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2:23.893"/>
    </inkml:context>
    <inkml:brush xml:id="br0">
      <inkml:brushProperty name="width" value="0.1" units="cm"/>
      <inkml:brushProperty name="height" value="0.1" units="cm"/>
      <inkml:brushProperty name="color" value="#AB008B"/>
    </inkml:brush>
  </inkml:definitions>
  <inkml:trace contextRef="#ctx0" brushRef="#br0">0 42 3072,'15'-2'7430,"-14"3"-7197,23 13 619,-7-4-162,1-5-365,1 0-1,1-2 1,30 3 0,-41-5-264,29 2 161,1 0 0,59-6 1,-91 3 119,112-16-3229,-102 13 1453,-1 0-1,-1-2 1,1 0-1,0-1 0,16-8 1,-15 3 370,17-13 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2:57.601"/>
    </inkml:context>
    <inkml:brush xml:id="br0">
      <inkml:brushProperty name="width" value="0.1" units="cm"/>
      <inkml:brushProperty name="height" value="0.1" units="cm"/>
      <inkml:brushProperty name="color" value="#AB008B"/>
    </inkml:brush>
  </inkml:definitions>
  <inkml:trace contextRef="#ctx0" brushRef="#br0">552 2 1152,'-5'-1'274,"5"1"-248,0 0 0,-1 0 0,1 0 0,0-1-1,-1 1 1,1 0 0,-1 0 0,1 0 0,0 0 0,-1 0 0,1 0-1,-1 0 1,1 1 0,0-1 0,-1 0 0,1 0 0,-1 0-1,1 0 1,0 0 0,-1 1 0,1-1 0,0 0 0,-1 0-1,1 0 1,0 1 0,0-1 0,-1 0 0,1 1 0,0-1-1,-1 0 1,1 1 0,-1 1 980,9 2-654,4 6 1679,-10-10-1625,-2 10-129,0-10-268,0 5 79,0-1 1,0 1-1,0-1 0,-1 1 0,1-1 0,-1 1 0,-1-1 0,1 1 1,-3 6-1,-1 0 59,3-7-70,0 0 1,0 0-1,-1 0 0,1 0 0,-1-1 1,-5 6-1,-113 117 1443,109-114-1381,-9 11 23,-2-2 1,0 0-1,-43 28 1,-88 35 296,143-78-462,0 0 0,-13 11 1,15-10 33,0-1 0,-18 10 0,17-12 48,11-4 139,17-9 82,-5 0-327,-1-1-1,20-20 1,-4 3 40,136-119-34,-142 125 56,21-27 0,-25 26-54,31-28 0,-38 41-220,-1 1 35,-10 8 208,0 1 0,0 0 1,1-1-1,-1 1 0,0-1 1,0 1-1,0 0 0,0-1 0,0 1 1,-1 0-1,1-1 0,0 1 0,0 0 1,0-1-1,0 1 0,-1 0 1,1-1-1,0 1 0,-1 0 0,-10 42 529,9-31-412,-1 0 0,-7 17 0,5-14-85,1 0 0,0 0 0,1 0 0,-1 28 0,2-31-40,2-5-18,0 1 0,0-1 0,2 10 0,0 13 62,-1-14-13,4 22 0,0-1 47,-4-27 15,0 0-1,1 0 1,0 0-1,7 16 844,-10-30-826,1 0 0,-1 0 1,0 1-1,0-1 1,-1 0-1,1 1 1,-1-1-1,0 1 0,0-1 1,0 1-1,0 0 1,-1 0-1,1 0 0,-1 0 1,1 0-1,-6-4 1,1 1-69,0 1 0,-1 0-1,1 0 1,-1 0 0,0 1 0,-11-4 0,6 4-358,1 0-1,-1 2 1,0-1-1,0 1 1,1 1 0,-1 1-1,0 0 1,0 0-1,0 1 1,0 1-1,-16 4 1,25-5-73,-1 1 1,1 0-1,0 0 1,-6 4-1,-13 12-3585</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2:59.801"/>
    </inkml:context>
    <inkml:brush xml:id="br0">
      <inkml:brushProperty name="width" value="0.1" units="cm"/>
      <inkml:brushProperty name="height" value="0.1" units="cm"/>
      <inkml:brushProperty name="color" value="#AB008B"/>
    </inkml:brush>
  </inkml:definitions>
  <inkml:trace contextRef="#ctx0" brushRef="#br0">1 32 896,'11'0'545,"0"-1"-1,0 0 1,0-1-1,0 0 1,0 0-1,0-1 1,0-1 0,17-8-1,-26 11-479,-1 0 0,1 1 0,0-1 0,-1 1 0,1 0 0,0-1 0,-1 1 0,1 0 0,0 0-1,-1 0 1,1 0 0,0 0 0,-1 0 0,1 0 0,0 1 0,-1-1 0,1 1 0,0-1 0,-1 1 0,2 1 0,2 1 283,0 0 0,-1 0 0,1 1 0,6 7 0,9 7-332,7 2 69,-15-10 41,0-1 0,1 0 0,0-1 0,18 9 0,8 2-126,-29-13 80,0-1 0,0 0 0,17 5 0,-14-6-97,-7-2 9,-1 0 0,1-1-1,0 0 1,0 0 0,0 0-1,10-1 1,8 3 211,-23-3-113,-10 4-319,6-1 255,-1-1 0,0 1 0,0-1 0,0 0 0,0 0 0,0-1 1,-5 2-1,3-1-12,0 0 1,0 0-1,-7 5 1,0 0 24,-1 0 1,1-2-1,-26 8 1,-12 5 234,27-9-273,14-6 52,-1 1 0,1 1 0,0 0 1,1 0-1,-1 0 0,-14 13 0,10-6 323,-23 17 0,29-29-221,7 0-54,0-8 262,-1 0-282,1 1 1,-1 0 0,1-1-1,1 1 1,0-16 0,-1-5-55,-2-21 84,-4-80-1038,7 128 452,1 3 171,33 84-3248,-30-63 1755,-8 0-1408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1:49:50.673"/>
    </inkml:context>
    <inkml:brush xml:id="br0">
      <inkml:brushProperty name="width" value="0.35" units="cm"/>
      <inkml:brushProperty name="height" value="0.35" units="cm"/>
      <inkml:brushProperty name="color" value="#FFFFFF"/>
    </inkml:brush>
  </inkml:definitions>
  <inkml:trace contextRef="#ctx0" brushRef="#br0">1974 99 2240,'-23'-13'6734,"23"12"-6705,-6-8 771,-9-5-171,8 10-393,0 1 0,0 0 1,0 0-1,0 0 0,-15-2 1,-39-4 103,54 8-349,-155-8 546,9 2 329,-134-4 83,231 13-1001,-75 14 0,62-6 311,22-3 157,23-3-139,-46 3 0,-74-18 154,55 3-25,-31-2-281,-125-4 150,86 11-413,111 3-230,126 5-222,4 1 561,54-5 289,312-10 152,-228 8-679,-1 18 454,-189-16 2,41-3 0,-8 0-252,-46 1-616,-1-1 1,1 0 0,-1-1-1,27-9 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21:51.988"/>
    </inkml:context>
    <inkml:brush xml:id="br0">
      <inkml:brushProperty name="width" value="0.1" units="cm"/>
      <inkml:brushProperty name="height" value="0.1" units="cm"/>
      <inkml:brushProperty name="color" value="#AB008B"/>
    </inkml:brush>
  </inkml:definitions>
  <inkml:trace contextRef="#ctx0" brushRef="#br0">315 385 992,'8'-4'380,"-1"1"-53,-7 3-289,1-1 1,-1 0 0,0 0-1,1 0 1,-1 0 0,0 1-1,0-1 1,1 0 0,-1 0-1,0 0 1,0 0 0,0 0-1,0-1 1,0-7 278,0 7-205,1-1 1,-1 0-1,0 1 0,0-1 0,0 1 0,0-1 1,-1 0-1,1 1 0,-1-1 0,1 1 0,-1-1 1,-2-3-1,-1 2 128,1 1 1,-1 0 0,0 0-1,0 1 1,0-1-1,-1 1 1,1 0 0,-1 0-1,-7-2 1,-21-11 350,14 4-147,-2 0 0,0 1 0,-33-10 0,-3 0-359,55 19-98,-1 0-1,1-1 1,0 1-1,0-1 1,0 0-1,0 0 0,0 0 1,0 0-1,0 0 1,1 0-1,-1 0 1,1 0-1,-3-5 1,-12-33 77,14 34-51,-3-7 66,1 0-1,-5-26 0,7 22-425,0-28 1,2 45 335,0 0-1,-1 0 1,1 0 0,0 0 0,0 0 0,0 0 0,0 0 0,0 0-1,0 0 1,0 0 0,0 0 0,0 0 0,-1 0 0,1 0-1,0 0 1,0 0 0,0 0 0,0 0 0,0 0 0,0 0 0,0 0-1,-1 0 1,1 0 0,0 0 0,0 0 0,0 0 0,0 0 0,0 0-1,0 0 1,0 0 0,0 0 0,0 0 0,-1 0 0,1 0-1,0 0 1,0 0 0,0 1 0,0-1 0,0 0 0,0 0 0,0 0-1,0 0 1,0 0 0,4 6-12,-3-5 10,-1-1 1,1 1-1,0 0 1,-1 0-1,1 0 1,0 0-1,-1 0 1,1 0-1,-1 0 0,0 0 1,1 1-1,-1-1 1,0 0-1,0 0 1,1 1-1,0 5 23,0 0 0,1-1-1,0 1 1,0-1 0,0 0-1,1 0 1,0 0 0,0 0 0,1 0-1,5 6 1,3 8 70,8 12-39,-13-23-7,0 1-1,-1 0 1,5 13 0,-3-5 104,-5-12-180,-1 0-1,1 0 0,-1 0 1,0 0-1,1 11 0,0-1 82,1-1 0,0 1-1,13 28 1,-3-8 25,-8-15 42,4 14-313,-10-34 372,0 6 315,0-8-455,-1-1-1,0 1 0,1-1 1,-1 1-1,0 0 1,0 0-1,0-1 1,0 1-1,0 0 1,-1 0-1,1 0 1,0 0-1,-3-2 1,-5-5 53,-42-42 250,45 44-246,-1 1 0,0 0 0,-1 0 0,1 1 0,-1 0 0,-9-4 0,-27-16 616,44 24-718,0 0-1,0 0 0,0 0 0,0 0 0,-1 0 0,1 0 0,0 0 1,0 0-1,0 0 0,0 0 0,0 0 0,0-1 0,0 1 1,-1 0-1,1 0 0,0 0 0,0 0 0,0 0 0,0 0 1,0 0-1,0 0 0,0 0 0,0-1 0,0 1 0,0 0 1,0 0-1,0 0 0,0 0 0,-1 0 0,1 0 0,0-1 1,0 1-1,0 0 0,0 0 0,0 0 0,0 0 0,0 0 0,0 0 1,0-1-1,1 1 0,-1 0 0,0 0 0,0 0 0,0 0 1,0 0-1,0 0 0,0-1 0,0 1 0,0 0 0,7-5-1358,9 1-2786</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3:01.942"/>
    </inkml:context>
    <inkml:brush xml:id="br0">
      <inkml:brushProperty name="width" value="0.1" units="cm"/>
      <inkml:brushProperty name="height" value="0.1" units="cm"/>
      <inkml:brushProperty name="color" value="#AB008B"/>
    </inkml:brush>
  </inkml:definitions>
  <inkml:trace contextRef="#ctx0" brushRef="#br0">23 61 1824,'-1'-1'216,"0"-1"-1,0 0 1,0 0-1,0 1 1,0-1 0,0 0-1,1 0 1,-1 0 0,1 0-1,-1 0 1,1 0 0,0 0-1,0 0 1,0 0-1,0 0 1,0 0 0,1-2-1,-1-5 426,0 9-554,0-1 0,-1 0 0,1 0 0,0 0 0,0 0-1,-1 0 1,1 0 0,-1 0 0,1 0 0,-1 1-1,1-1 1,-1 0 0,1 0 0,-1 0 0,0 1-1,1-1 1,-2 0 0,2 1-67,-1 0-1,1 1 1,0-1 0,-1 0-1,1 1 1,0-1 0,-1 0-1,1 1 1,0-1-1,0 1 1,-1-1 0,1 1-1,0-1 1,0 0 0,0 1-1,-1-1 1,1 1 0,0-1-1,0 1 1,0-1 0,0 1-1,0-1 1,0 1-1,0-1 1,0 1 0,0-1-1,0 1 1,1-1 0,-1 1-1,0 0 1,4 16 96,50 55 636,-51-68-715,0 0 0,1 0-1,-1 0 1,1 0 0,0-1-1,-1 1 1,8 4 0,-10-8 485,-1 3-566,0-1-1,0 0 1,0 0-1,1 0 0,-1 1 1,1-1-1,-1 0 0,2 2 1,-2-3 51,2 3 110,-1 1 0,1 0 1,0-1-1,5 8 1302,-25-27-923,15 12-486,-1 0 0,0 1 0,0-1 0,0 1 0,-1 0 0,1 0-1,-9-3 1,12 5-20,-1-1-1,0 1 0,1 0 0,-1 0 0,1 0 0,-1-1 1,1 1-1,-1 1 0,1-1 0,-1 0 0,0 0 0,1 1 0,-1-1 1,1 1-1,-1-1 0,1 1 0,0-1 0,-1 1 0,1 0 0,0 0 1,-1 0-1,1 0 0,0 0 0,0 0 0,0 0 0,0 0 0,-1 2 1,-10 8 212,9-9-49,4-4 161,4-5 137,-4 5-578,1 1 0,1-1 0,-1 1 0,0 0 0,0 0 0,0 0 0,1 0 0,-1 0 0,0 0 0,1 0 0,3 0 0,32-2-2868,-14 1 1295,10-2-305,8 0-715</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3:04.189"/>
    </inkml:context>
    <inkml:brush xml:id="br0">
      <inkml:brushProperty name="width" value="0.1" units="cm"/>
      <inkml:brushProperty name="height" value="0.1" units="cm"/>
      <inkml:brushProperty name="color" value="#AB008B"/>
    </inkml:brush>
  </inkml:definitions>
  <inkml:trace contextRef="#ctx0" brushRef="#br0">16 5 1568,'-6'-4'6055,"8"21"-4993,8 27-1225,-2-11 362,-2 0 0,-1 1-1,1 53 1,-16 5 441,9-83-612,0 1 1,0-1-1,-1 0 1,-3 11-1,-2 7 17,3-14 115,3-10-148,1-1-1,-1 1 0,0-1 1,1 1-1,-1 0 0,1 3 1,0-5-4,0 0 1,-1 0 0,1-1-1,0 1 1,0 0 0,0 0 0,-1 0-1,1-1 1,0 1 0,-1 0-1,1 0 1,0-1 0,-1 1 0,1 0-1,-1-1 1,1 1 0,-1 0-1,-1 0 1,2 0 71,-3 2-102,6-6-9,38-38-101,-31 30 184,0 1-1,1 0 1,21-15-1,8 0 171,49-21-1,-69 36-197,1 2 1,0 1-1,1 1 1,34-7 0,-8 5-27,-27 4 74,0 1-1,27-1 1,-37 3-113,0 0-1,0 0 1,19-7-1,-18 5 75,-7 2 175,-7 2 244,-11 2-83,-17-5-175,-43-7 1,9 1 136,-1-1-187,-80-21-1,135 27-126,-10-2 100,-89-25 118,98 25-332,9 4 71,1 0 0,0 1 0,0-1 0,-1 1-1,1-1 1,0 1 0,-1-1 0,1 1 0,0 0 0,-1-1-1,-2 1 1,4 0-96,1 4-308,0 0 384,0 0 0,1 0 0,0 0 0,-1-1 0,1 1 1,0-1-1,1 1 0,3 4 0,1 1 30,-3-3 19,1 0 0,0 1 0,0-1 0,1-1 1,0 1-1,0-1 0,0 0 0,1-1 1,8 6-1,11 4 285,-24-13 315,-6 2-545,-1-1 0,1 0 0,0 1 0,-1-2 0,0 1 1,1 0-1,-1-1 0,0 0 0,0 0 0,-5 0 1,3 0-136,7 1-82,0-1 148,1-1 1,-1 0-1,1 0 1,-1 0 0,1 1-1,-1-1 1,1 0 0,-1 0-1,1 0 1,-1 0 0,1 0-1,-1 0 1,1 0-1,-1 0 1,1 0 0,-1 0-1,1 0 1,-1-1 0,0 1-1,1 0 1,0 0 0,10-5 95,0 0 0,13-7 1,-23 11-49,-12 13 59,-17 15-262,22-23-267,1 1 0,-1 0-1,1 0 1,0 0 0,1 1 0,-1-1-1,-5 12 1</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2:25.875"/>
    </inkml:context>
    <inkml:brush xml:id="br0">
      <inkml:brushProperty name="width" value="0.1" units="cm"/>
      <inkml:brushProperty name="height" value="0.1" units="cm"/>
      <inkml:brushProperty name="color" value="#AB008B"/>
    </inkml:brush>
  </inkml:definitions>
  <inkml:trace contextRef="#ctx0" brushRef="#br0">427 81 2720,'-2'-6'971,"2"6"-958,0 0-1,-1 0 1,1-1 0,0 1-1,0 0 1,0 0-1,0 0 1,0 0 0,0 0-1,0-1 1,0 1-1,0 0 1,0 0 0,0 0-1,0 0 1,0-1-1,0 1 1,0 0 0,0 0-1,0 0 1,0 0-1,0 0 1,0-1 0,0 1-1,0 0 1,0 0-1,0 0 1,0 0 0,0 0-1,0-1 1,1 1-1,-1 0 1,0 0 0,0 0-1,0 0 1,0 0-1,0 0 1,0-1 0,0 1-1,1 0 1,-1 0 120,0-1 1,1 1 0,-1-1-1,0 0 1,0 1 0,0-1-1,1 1 1,-1-1-1,0 0 1,0 1 0,0-1-1,0 0 1,0 1-1,0-1 1,0 1 0,-1-1-1,1 0 1,0 1-1,0-1 1,0 1 0,-1-1-1,1 1 1,0-1 0,0 0-1,-1 1 1,1-1-1,-1 1 1,1-1 0,0 1-1,-1 0 1,1-1-1,-1 1 1,1-1 0,-1 1-1,1 0 1,-1-1-1,-1 1 1,-15-10 1237,-5-2-625,3 6-81,9 2-422,-1 0 0,0 1 0,0 1 0,0 0 0,-19-1 0,-11 2 123,22 0-298,-25 2-1,37-1-54,0 1-1,1 1 1,-1-1 0,0 1-1,1 0 1,-1 1 0,-7 3 0,-2 2 246,6-3-240,1 0 0,-14 9-1,21-12-12,-1 0-1,1 0 0,0 0 0,-1 0 1,1 0-1,0 1 0,0 0 0,1-1 1,-1 1-1,1 0 0,-1 0 0,-1 5 1,-5 16 155,4-14-179,1 0 0,0 0-1,1 0 1,0 0 0,0 1 0,1-1 0,1 18 0,4 29 190,12 80-440,-10-96 331,1 6 103,-5-39-121,1 7-19,2 1 1,-1-1-1,13 26 0,-15-37-11,1-1 1,-1 1-1,0 0 0,1-1 0,0 1 0,0-1 0,0 0 0,0 0 0,1 0 0,-1 0 0,1-1 1,0 1-1,-1-1 0,1 0 0,0 0 0,1-1 0,-1 1 0,6 1 0,-6-2 33,1-1-1,0 0 1,0 0 0,-1 0-1,1 0 1,0 0 0,8-3-1,35-12 186,-34 11-175,-9 2-22,1-1 0,0 1 0,-1-1-1,1 0 1,-1 0 0,0 0 0,0-1 0,-1 0-1,1 0 1,-1 0 0,1-1 0,-1 1 0,3-6 0,-6 8-35,0 0 1,-1 1 0,1-1 0,-1 0 0,0 1-1,1-1 1,-1 0 0,0 0 0,0 1-1,0-1 1,0 0 0,0 0 0,0 1 0,-1-1-1,1 0 1,-1 0 0,1 1 0,-1-1 0,0 0-1,1 1 1,-1-1 0,0 1 0,0-1 0,0 1-1,0 0 1,0-1 0,0 1 0,-3-3 0,-4-3-49,1 1 1,-1 0 0,-14-9-1,10 9 53,0 0 1,0 1-1,-1 1 0,-22-6 0,20 6-37,10 4 62,5 0-22,0 0 0,-1 0 0,1 0 1,0 0-1,0 0 0,-1 0 0,1 0 0,0 0 0,0 0 0,-1 0 0,1 0 1,0 0-1,-1 0 0,1 0 0,0 0 0,0 0 0,0 0 0,-1 0 1,1-1-1,0 1 0,0 0 0,-1 0 0,1 0 0,0 0 0,0 0 0,0-1 1,-1 1-1,1 0 0,0 0 0,0 0 0,0-1 0,0 1 0,-1 0 1,12-1 80,-4-1-102,13 0-6,29-2 0,-23 4 211,96 3 102,-100-1-339,1 0-1,0 2 0,28 9 0,-30-10-83,-20-3-314</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2:26.580"/>
    </inkml:context>
    <inkml:brush xml:id="br0">
      <inkml:brushProperty name="width" value="0.1" units="cm"/>
      <inkml:brushProperty name="height" value="0.1" units="cm"/>
      <inkml:brushProperty name="color" value="#AB008B"/>
    </inkml:brush>
  </inkml:definitions>
  <inkml:trace contextRef="#ctx0" brushRef="#br0">1 12 6144,'26'3'4901,"-11"-3"-4095,22-5 0,-21 2-652,24 0 0,-19 1-82,-13 1-38,0 1 0,14 0 0,-20 0-32,0 0 1,-1 0-1,1 0 0,-1 1 1,1-1-1,0 0 0,-1 1 1,1 0-1,-1-1 0,1 1 1,-1 0-1,1 0 0,-1 0 1,0 0-1,1 0 1,-1 0-1,0 0 0,2 3 1,-2-3 0,-1 0 1,0 0-1,1 0 1,-1 0-1,0 0 1,1 0-1,-1 0 1,0 0 0,0 0-1,0 1 1,0-1-1,0 0 1,0 0-1,0 0 1,0 0-1,-1 0 1,1 0-1,0 0 1,-1 0 0,0 2-1,-13 22 157,7-14-74,-8 15 100,-2-1 1,-23 28 0,10-14-16,20-25-87,0 0-1,-2 0 1,-13 12 0,16-16 78,6-8-24,1 1 1,0-1-1,-1 1 1,0-1-1,-5 4 0,7-6-31,2-1-108,0 0 0,0 0 0,1 0 0,-1 1 0,0-1-1,0 0 1,0 1 0,0-1 0,3 0 0,9 0-2,1 0-1,0 0 1,-1 1-1,1 1 0,22 4 1,-21-2-564,-1-2 0,1 1 0,0-2 0,21-1 0,-31 0 39,0 0-1,-1 0 1,1 0-1,-1 0 1,1-1 0,-1 0-1,1 1 1,-1-2 0,0 1-1,0 0 1,0-1-1,0 0 1,-1 0 0,1 0-1,-1 0 1,1-1-1,-1 1 1,3-5 0,12-23-1371</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2:27.228"/>
    </inkml:context>
    <inkml:brush xml:id="br0">
      <inkml:brushProperty name="width" value="0.1" units="cm"/>
      <inkml:brushProperty name="height" value="0.1" units="cm"/>
      <inkml:brushProperty name="color" value="#AB008B"/>
    </inkml:brush>
  </inkml:definitions>
  <inkml:trace contextRef="#ctx0" brushRef="#br0">7 16 3232,'-7'3'9884,"16"2"-7808,16 6-2404,16 0 693,1-3 1,0-1-1,44 1 1,-19-1-138,122 1-79,-183-7-650,-1-1 0,0-1 0,0 1-1,0-1 1,1 0 0,-1 0-1,0-1 1,5-1 0,-9 2 302,-1 1 0,1 0 0,4-10-3981,-4 10 3981,-1-1 0,-1 1 0,1-1 0,0 0 0,0 0 0,-7-18-1602,6 16 1392,-19-36-2162</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3:06.552"/>
    </inkml:context>
    <inkml:brush xml:id="br0">
      <inkml:brushProperty name="width" value="0.1" units="cm"/>
      <inkml:brushProperty name="height" value="0.1" units="cm"/>
      <inkml:brushProperty name="color" value="#AB008B"/>
    </inkml:brush>
  </inkml:definitions>
  <inkml:trace contextRef="#ctx0" brushRef="#br0">215 17 1984,'-3'-11'1045,"3"9"-837,-24-2 8948,24 5-8986,5 7 137,-4-7-328,0 0 0,-1 0 0,1 0 0,0 0 0,0 1 0,0-1 0,-1 0 0,1 1 0,-1-1 1,2 2-1,0 10 111,1 0 1,1 0 0,0 0 0,9 19 0,1-1 105,-5-10-140,2 0 0,0-2 0,1 1-1,18 21 1,8 13 1,-19-24-37,-8-11 63,2 0 0,-1-1 0,19 18 0,-28-32 13,-1-1 0,1 1 0,0-1 0,-1 1 0,3 6 0,-6-10-78,1 1 0,0-1 0,-1 1 0,1-1 0,-1 1 0,1-1 0,-1 1 0,1-1 0,-1 0 0,1 1 0,-1-1 0,1 1-1,-1-1 1,1 0 0,-1 0 0,0 1 0,1-1 0,-1 0 0,0 0 0,1 0 0,-1 0 0,0 0 0,1 0 0,-1 0 0,0 0 0,0 0 0,-21-5 54,12 3 33,-31-7-137,30 6 38,0 0 0,0 1 0,0 0 0,0 1 0,0 0 0,-23 2 0,16 3 17,0 1 0,1 0 0,0 1-1,-24 11 1,-21 8-105,40-17 206,13-4-105,1-1 0,-1 0 0,0-1-1,0 0 1,-1 0 0,-8 0 0,18-22 13,9-12-8,1 0-1,19-40 0,-14 36-23,81-200-507,-86 213 537,-7 16-138,0 0 0,0 0-1,-1 0 1,0 0-1,0 0 1,0-1-1,0-11 1,-2 19 90,0 0 1,0 0 0,-1 0 0,1 0-1,0 0 1,-1 0 0,1 0 0,0 0 0,0 0-1,-1 0 1,1 0 0,0 0 0,0 1 0,-1-1-1,1 0 1,0 0 0,0 0 0,-1 0-1,1 0 1,0 1 0,0-1 0,0 0 0,-1 0-1,1 0 1,0 1 0,0-1 0,0 0-1,0 0 1,-1 0 0,1 1 0,0-1 0,0 0-1,0 0 1,0 1 0,-12 54-541,-12 73 631,0 55 636,23-180-696,1-1 1,0 1-1,0 0 0,0-1 1,1 1-1,-1-1 0,0 1 1,1-1-1,1 4 0,-2-6-17,1 0 0,0 0-1,-1-1 1,1 1 0,-1 0-1,1-1 1,0 1 0,-1 0-1,1-1 1,-1 1 0,0-1-1,1 1 1,-1-1 0,1 1-1,0-1 1,9-13-2,0 0 0,11-23 0,3-4-93,-16 31 136,-7 9-40,1 0 1,-1-1-1,0 1 0,1-1 1,-1 1-1,0-1 0,0 0 1,0 1-1,1-3 0,-2 3 233,0 3 116,3 3-188,0 1 1,-1 0-1,3 10 0,7 18-257,4-8 37,-10-18 98,-1 1-1,0-1 1,-1 1 0,7 18 0,-6-3-1225,-27-41-8240,10-4 6794</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3:08.934"/>
    </inkml:context>
    <inkml:brush xml:id="br0">
      <inkml:brushProperty name="width" value="0.1" units="cm"/>
      <inkml:brushProperty name="height" value="0.1" units="cm"/>
      <inkml:brushProperty name="color" value="#AB008B"/>
    </inkml:brush>
  </inkml:definitions>
  <inkml:trace contextRef="#ctx0" brushRef="#br0">105 54 992,'-2'-1'243,"1"0"1,-1 0-1,0 0 0,1 1 0,-1-1 1,0 0-1,0 1 0,0-1 0,1 1 1,-1 0-1,0-1 0,-3 1 406,4 12 545,-1-4-739,1 0 0,-1 0 0,0 12-1,-2 18 239,-27 59 309,20-67-385,-12 56-1,23-86-575,0 1 1,-1 0-1,1-1 0,0 1 1,0 0-1,0 0 1,0-1-1,0 1 0,0 0 1,0 0-1,0-1 0,0 1 1,0 0-1,0 0 0,0-1 1,1 1-1,-1 0 1,0-1-1,0 1 0,1 0 1,-1-1-1,0 1 0,1 0 1,-1-1-1,1 1 1,-1-1-1,1 1 0,-1-1 1,1 1-1,0 0 0,1-1 33,-1 0 0,1 1 0,-1-1-1,1 0 1,0 0 0,-1 0-1,1 0 1,-1 0 0,1-1 0,0 1-1,-1 0 1,1-1 0,1 0 0,2 0-35,0-2 0,1 1 1,-1 0-1,0-1 1,0 0-1,-1 0 0,1 0 1,-1-1-1,1 0 0,-1 1 1,0-1-1,5-7 1,-8 7-84,-3 5-38,-8 7-88,3-2 146,6-5 322,1-6 161,1-3-317,0 0 1,1-1 0,4-14-1,2-8 61,9-58-165,-17 87-44,0 0 1,0 0 0,0 0 0,0 0 0,0 0 0,0 1-1,0-1 1,-1 0 0,1 0 0,-1 0 0,0 0-1,1 0 1,-1 0 0,0 0 0,0 1 0,0-1 0,0 0-1,0 1 1,0-1 0,-3-2 0,-4-6 476,7 7-468,1 0 0,-1 0 0,0 0 0,1 0-1,0 0 1,0-1 0,0 1 0,0 0 0,0 0 0,0 0-1,1 0 1,1-4 0,-1 0 3,7-22-227,-6 25-317,-1 0 1,1 0-1,-1 0 1,0-1-1,0 1 1,0-5-1</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00:13:10.496"/>
    </inkml:context>
    <inkml:brush xml:id="br0">
      <inkml:brushProperty name="width" value="0.1" units="cm"/>
      <inkml:brushProperty name="height" value="0.1" units="cm"/>
      <inkml:brushProperty name="color" value="#AB008B"/>
    </inkml:brush>
  </inkml:definitions>
  <inkml:trace contextRef="#ctx0" brushRef="#br0">294 17 2304,'-1'0'67,"0"-1"0,0 1 0,1-1 0,-1 1-1,0-1 1,1 1 0,-1-1 0,0 1 0,1-1 0,-1 1 0,1-1 0,-1 0 0,1 0 0,-1 1-1,0-2 1,1 1 2,0 1-1,0 0 1,0-1-1,0 1 0,-1 0 1,1-1-1,0 1 1,0 0-1,0 0 0,-1-1 1,1 1-1,0 0 1,0 0-1,-1 0 0,1-1 1,0 1-1,0 0 1,-1 0-1,1 0 0,0 0 1,-1-1-1,1 1 1,0 0-1,-1 0 0,1 0 1,-1 0-1,1 0 9,-1 1 1,1-1-1,0 0 0,-1 0 1,1 1-1,0-1 0,-1 0 0,1 1 1,0-1-1,-1 1 0,1-1 0,0 1 1,0-1-1,0 0 0,-1 1 0,1-1 1,0 1-1,0-1 0,0 1 1,0 0-1,-3 7 401,0-3-424,2-3 54,1-1-1,-1 0 1,0 1-1,0-1 1,0 0-1,0 0 0,0 1 1,0-1-1,0 0 1,0 0-1,0 0 1,-2 1-1,-3 4 570,6-6-638,-1 1 0,1-1 0,0 1 0,-1-1 0,1 0-1,0 1 1,-1-1 0,1 0 0,0 1 0,-1-1 0,1 0 0,-1 0 0,1 1 0,0-1 0,-1 0 0,1 0 0,-1 0 0,1 1 0,-1-1 0,1 0-1,-1 0 1,1 0 0,-1 0 0,1 0 0,-1 0 0,0 0 0,-1 0-249,1 0 285,1 0 1,-1 0-1,1 1 1,-1-1-1,1 0 1,0 0 0,-1 0-1,1 0 1,-1 0-1,1 0 1,-1 0-1,1 0 1,-1 0 0,1-1-1,-1 1 1,1 0-1,-1 0 1,1 0-1,-1 0 1,1-1 0,0 1-1,-1 0 1,1 0-1,-1-1 1,1 1-1,0 0 1,-1-1 0,1 1-1,0-1 1,-1 1-1,1 0 1,0-1-1,0 1 1,-1-1 0,1 1-1,0 0 1,0-2 325,-1 6-481,-3 10-164,2-10 212,1 0 0,-1 0-1,1 1 1,1-1 0,-1 0 0,0 6-1,-4 92 951,5-101-726,0-6 453,-5-12-387,-8-20 1,6 20-422,-5-25 1,11 33 32,0 5-342,-7 10-25,6-4 520,1 0-1,-1 0 0,1 0 1,-1 0-1,1 0 0,0 1 1,0-1-1,-1 4 0,0-3 55,1 0-1,0-1 1,-1 1-1,1 0 0,-1 0 1,-2 2-1,1-1 50,-1-1 0,1 0 1,-1 1-1,0-1 0,-7 3 0,10-5-112,-1 0 1,0 0-1,1 0 0,-1-1 1,0 1-1,1-1 0,-1 1 1,0-1-1,0 0 0,0 0 1,0 1-1,1-1 0,-1-1 1,0 1-1,0 0 1,0 0-1,0-1 0,-1 0 1,-5-1-379,5 0-8,-1 1 0,0 0 0,1-1 0,-1 0 0,1 0 0,-6-4 0,-2-7-5184,10 12 4862,1-1-1,-1 0 1,-1-2 0,-5-29-1893</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6:17.413"/>
    </inkml:context>
    <inkml:brush xml:id="br0">
      <inkml:brushProperty name="width" value="0.1" units="cm"/>
      <inkml:brushProperty name="height" value="0.1" units="cm"/>
    </inkml:brush>
  </inkml:definitions>
  <inkml:trace contextRef="#ctx0" brushRef="#br0">0 50 832,'6'8'10886,"0"-5"-12146,-5-2 1751,0-1-457,0 1 1,0-1-1,0 1 1,0 0-1,0-1 1,0 1-1,0-1 1,0 0-1,0 1 1,0-1-1,0 0 1,0 0-1,0 0 1,0 0-1,0 1 1,0-2-1,0 1 0,1 0 1,0 0-1,0 0-2,-1-1-1,1 1 1,-1 0-1,1 0 1,-1 0-1,1 1 1,-1-1-1,1 0 1,-1 1-1,1-1 1,-1 1-1,3 0 1,-1 0 4,-1 1 0,0-1 0,1-1 0,-1 1 0,0 0 0,1-1 0,3 1 0,-4-1-52,15 8 5,-15-7 32,-1 0-11,0-1 1,0 1-1,0-1 1,0 0 0,0 0-1,0 1 1,1-1-1,-1 0 1,0 0-1,0 0 1,0 0 0,2 0-1,5 0-56,10 0 254,0 1 0,23 5 0,3-1-80,-37-4-97,-1-1 0,1 1 0,0-1 0,-1 0 0,1-1 0,-1 1 0,8-3 0,47-13 217,-31 7-120,40-7-41,1 3 0,76-3 0,-107 10-5,-21 4-72,30-2 0,15-1 27,9-3 160,-22 7-68,41 2-311,-3-1 198,-53 0-19,57 5 1,-25-1 183,-10-1-90,-36-2-81,-1 0 0,39-6 0,9 1-94,103-4 410,-168 8-324,17 0 0,0 0 0,0 1-1,0 1 1,24 6-1,-7-1 55,-31-7-52,1 1-1,0 1 0,14 4 1,28 8 60,-15-6 186,-33-8 412,-2-10-4444,7-1-884</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6:19.654"/>
    </inkml:context>
    <inkml:brush xml:id="br0">
      <inkml:brushProperty name="width" value="0.1" units="cm"/>
      <inkml:brushProperty name="height" value="0.1" units="cm"/>
    </inkml:brush>
  </inkml:definitions>
  <inkml:trace contextRef="#ctx0" brushRef="#br0">21 1417 896,'0'0'10,"0"1"0,0-1 0,0 0 0,0 0 0,0 1 0,0-1 0,0 0 0,0 0 0,0 1 0,-1-1 0,1 0 0,0 0-1,0 0 1,0 1 0,0-1 0,-1 0 0,1 0 0,0 0 0,0 1 0,-1-1 0,1 0 0,0 0 0,0 0 0,-1 0 0,1 0 0,0 0 0,0 0 0,-1 0 0,1 1 0,0-1 0,-7-1 3062,16 20-784,-9-19-2253,-1 1 0,1 0 0,-1-1 0,1 1 0,-1-1 0,1 1 0,-1-1 1,0 1-1,1-1 0,-1 0 0,0 1 0,1-1 0,-1 0 0,0 0 0,0 1 0,1-1 0,-1 0 0,0 0 0,0 0 0,-1 0 0,2 0-20,0 0 1,0-1-1,0 1 1,-1 0-1,1 0 0,0-1 1,0 1-1,0 0 0,0-1 1,-1 1-1,1 0 1,0-1-1,0 1 0,0 0 1,0-1-1,0 1 0,0 0 1,0 0-1,0-1 1,0 1-1,0 0 0,0-1 1,0 1-1,0 0 0,0-1 1,0 1-1,1 0 1,-1-1-1,0 1 0,0 0 1,0-1-1,0 1 0,0 0 1,1 0-1,-1-1 0,0 1 1,1 0-1,12-6 179,0 1-33,-7 2 124,-6 3-279,0 0 0,1 0 0,-1 0-1,0 0 1,0 0 0,0 0-1,0 0 1,0 0 0,1 0-1,-1 0 1,0 0 0,0 0 0,0 0-1,0 0 1,0 0 0,1-1-1,-1 1 1,0 0 0,0 0-1,0 0 1,0 0 0,0 0 0,0 0-1,0-1 1,0 1 0,0 0-1,0 0 1,0 0 0,1 0-1,-1 0 1,0 0 0,0-1 0,0 1-1,0 0 1,0 0 0,0 0-1,0 0 1,0-1 0,0 1-1,0 0 1,0 0 0,0 0 0,-1 0-1,1 0 1,0-1 0,0 1-1,0 0 1,0 0 0,0 0-1,1-1-1,-1-1-1,1 1 1,0 0-1,0 0 0,0 0 1,0 0-1,0 0 0,0 0 1,0 0-1,0 0 0,0 1 1,0-1-1,2-1 1,4-3 146,20-25 788,-6 14-495,30-26 37,-24 16-247,1 1 0,1 1 0,32-20 0,-51 37-200,39-29 127,0-2 0,72-75 0,-52 36 224,-11 19-90,-26 27 142,-14 13-249,22-16 0,-20 18-103,-4 4-22,24-15 0,18-12 18,-39 25 6,30-17-1,40-25 272,-42 24-383,-29 19 51,-1 0 1,-1-1 0,15-17 0,-25 25-28,25-28 10,-2-1 0,34-55 1,-14 19 51,-39 58-74,7-12 54,2 0 0,39-38 1,-46 52-89,-7 5 56,1 1 0,0 0 0,1-1 0,-1 2 0,16-9 0,-13 9-29,0-2 1,15-10-1,12-8-45,-23 20 68,-12 4-4,0 0 1,1 0-1,-1 0 0,0 0 0,0-1 0,0 1 1,0-1-1,0 1 0,0 0 0,0-1 0,0 0 1,0 1-1,0-1 0,0 0 0,0 0 0,0 1 1,0-1-1,1-1 0,-1-2 7,-1 3 65,-23 17-7830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22:02.119"/>
    </inkml:context>
    <inkml:brush xml:id="br0">
      <inkml:brushProperty name="width" value="0.1" units="cm"/>
      <inkml:brushProperty name="height" value="0.1" units="cm"/>
      <inkml:brushProperty name="color" value="#66CC00"/>
    </inkml:brush>
  </inkml:definitions>
  <inkml:trace contextRef="#ctx0" brushRef="#br0">1 1074 832,'0'-1'13,"1"0"0,-1 1 0,0-1 0,1 1 1,-1-1-1,1 1 0,-1 0 0,1-1 0,-1 1 0,1-1 0,-1 1 0,1 0 0,-1-1 1,1 1-1,0 0 0,-1 0 0,1 0 0,-1-1 0,1 1 0,0 0 0,-1 0 0,1 0 1,0 0-1,-1 0 0,1 0 0,0 0 0,-1 0 0,2 0 0,-1 0-13,0 0 0,1 0 0,-1 0 0,0 0 0,1 0-1,-1-1 1,0 1 0,0 0 0,1-1 0,-1 1 0,2-2 0,-1 0-7,1 0 1,1-1-1,-1 2 1,0-1-1,6-2 1,14-9 151,-21 11-147,0 0 0,1 0 0,-1 1-1,1 0 1,-1-1 0,1 1 0,0 0-1,0 0 1,0 0 0,-1 1 0,1-1-1,5 0 1,-4 1 48,0-1 0,0 0-1,0 0 1,0 0 0,7-3 0,23-11 17,-20 10-89,0-2-1,13-7 1,35-20 260,-47 27-14,0 1-1,24-7 1,-10 4-105,33-12 210,95-50 0,-79 36-57,-45 21-272,35-20-1,-58 27 22,0 1 0,0-1 0,-1-1 0,1 0 0,-2 0 0,1-1 0,8-12 0,11-16 309,53-54 0,-65 75-321,2 1 0,0 0 0,1 1 0,0 1 0,25-12 1,39-13 399,114-35 0,-126 44-202,-35 12-150,-7 4-47,45-27-1,-45 26 109,-23 12-125,-1-1 0,0 1 0,1-1 0,4-3 0,46-27 272,-48 31-308,-8 2 69,1 0 0,-1 0 0,1 0 0,-1 0 0,1 0-1,-1-1 1,1 1 0,-1 0 0,1 0 0,-1 0 0,1 0-1,-1-1 1,0 1 0,1 0 0,-1 0 0,1-1 0,0 0-1,-1 1 198,1-17 170,-1 17-381,1 0-1,0-1 0,-1 1 1,1-1-1,-1 1 1,1-1-1,-1 0 0,1 1 1,-1-1-1,1 1 0,-1-1 1,0 0-1,1 0 0,-1 1 1,0-1-1,1 0 0,0-4-73,3-1 49,0 1 1,1-1-1,-1 1 0,1-1 0,0 1 1,6-4-1,3-5-274,-11 11 307,0 0-1,0-1 1,1 1 0,-1 1-1,1-1 1,4-2-1,-2 1-70,0 0 0,-1 0 0,1 0 0,-1 0 0,5-6 0,-9 9 39,0 0-11,2-2 32,-2 2 43,-10 13-234,1-5 271,1-1-1,-1 0 1,-1 0 0,1-1 0,-16 7 0,3 0 30,-13 7-71,14-9 32,0 2-1,1 0 1,-27 23-1,28-20 39,0-1 0,-2 0 0,1-2-1,-2 0 1,-23 10 0,-113 37 362,26-11-220,104-37-206,2 2-1,-46 28 0,-60 64-72,85-65 115,-67 44-1,-93 32-42,-39 26 25,214-120-66,19-12 9,-2 0 0,-23 12-1,19-11 22,16-9-27,0 0-1,0-1 1,0 1 0,-1-1-1,1 0 1,0 0 0,0 0-1,-1 0 1,1 0 0,0 0-1,-1-1 1,1 1-1,-4-1 1,5 0 5,0 1 0,-1-1 0,1 0 1,0 0-1,-1 1 0,1-1 0,0 1 0,0-1 0,-1 1 0,-1 1 0,2-2-21,0 1-1,0 0 0,-1 0 0,1-1 0,-1 1 0,1-1 0,-1 1 0,1-1 0,0 0 0,-4 1 0,-33 6-469,37-7 358,1 0-244,0 0 359,0-1 1,0 1-1,0 0 1,0 0-1,0 0 1,-1 0-1,1 0 1,0 0-1,0 0 1,0 0-1,0 0 1,0 0-1,0 0 1,0 0 0,0-1-1,0 1 1,0 0-1,0 0 1,0 0-1,0 0 1,-1 0-1,1 0 1,0 0-1,0 0 1,0 0-1,0 0 1,0 0-1,0 0 1,0 0-1,0 0 1,0 0-1,-1 0 1,1 0-1,0 0 1,0 0 0,0 0-1,0 0 1,0 0-1,0 0 1,0 1-1,0-1-3,1 1 0,-1-1 0,1 1 0,-1-1 0,1 0 0,-1 1 0,1-1 0,-1 1 0,1-1 0,0 0 0,-1 0 0,1 1 0,0-1 0,-1 0 0,1 0 0,0 0 0,-1 0 0,2 0 0,0 1 5,-1-1 0,1 0 0,0 0-1,-1 0 1,1 0 0,0 0 0,-1 0 0,1-1 0,-1 1 0,1 0 0,0-1 0,-1 0 0,2 0 0,21-12-13,-15 7 11,86-39-34,-39 20 61,-30 13 11,141-64-67,-129 58-11,0-2 0,-2-1 0,49-37 0,-36 20 113,74-77 0,-98 91-71,1 0 0,1 2 0,1 1 0,1 1 0,1 2 0,0 1 0,65-26 0,-59 29-111,138-60 339,-125 44-273,-25 14-86,-13 9 116,-1-1 0,-1 0 0,14-15 0,-15 14 17,1 0-1,1 0 1,15-10 0,-6 6-313,23-22 1,-5 4 61,31-16 297,-66 44 159,-10 4 17,-13 5-12,19-6-241,-16 6 220,1 1 0,-17 9 0,4-2 169,7-2-192,16-9-47,0 1-1,0-1 1,-14 5 0,7-5 120,-1 0 0,1-1 1,-27 1-1,39-3-257,-1 0 0,1 0 0,0 0 0,0 0 0,0 0 0,0 1 0,0-1 0,0 1 0,0 0 0,0-1 0,0 1 0,0 0 0,-2 2 0,-5 0-235,6-2-23,6 3 170,1-1 107,0-1 1,1 0-1,-1 0 1,0 0 0,1 0-1,-1-1 1,1 0-1,0 1 1,0-2-1,5 1 1,4 0-44,0 0 0,19-3 1,136-2 336,-119 4-445,-48 0 164,0 0-1,0 0 1,0 0-1,0 0 1,0 1-1,0-1 1,0 0-1,1 1 1,-1 0-1,1 0 1,-2 0-7,-1-1 0,0 0 0,0 1 0,1-1 0,-1 1 0,0-1 0,0 1 0,0-1 1,0 1-1,0-1 0,0 1 0,0-1 0,0 1 0,0-1 0,0 1 0,0-1 0,0 1 0,0-1 1,0 1-1,0-1 0,-1 1 0,1 0 0,-1 0 11,-1 5 16,-1 1 1,-1-1-1,1 0 1,-9 9-1,4-3-31,-10 10-114,14-19-245,1 1-1,0 0 0,-1 0 0,-2 6 0,1 8-722</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6:21.413"/>
    </inkml:context>
    <inkml:brush xml:id="br0">
      <inkml:brushProperty name="width" value="0.1" units="cm"/>
      <inkml:brushProperty name="height" value="0.1" units="cm"/>
    </inkml:brush>
  </inkml:definitions>
  <inkml:trace contextRef="#ctx0" brushRef="#br0">289 7 640,'0'-6'2635,"-14"21"-715,11-13-1750,1-1 0,-1 0 0,0 1 0,0-1 0,0 0 0,0 0 1,0 0-1,0-1 0,0 1 0,0-1 0,0 1 0,-5-1 0,-14 2 184,11 0-146,0-1-1,-1-1 1,-13 0 0,-18 1 550,18 0-229,-25-1 0,18-1-579</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6:23.702"/>
    </inkml:context>
    <inkml:brush xml:id="br0">
      <inkml:brushProperty name="width" value="0.1" units="cm"/>
      <inkml:brushProperty name="height" value="0.1" units="cm"/>
    </inkml:brush>
  </inkml:definitions>
  <inkml:trace contextRef="#ctx0" brushRef="#br0">377 1445 896,'-6'2'332,"0"0"-1,0-1 1,0 0-1,0 0 1,-12 0-1,-163 6 2832,151-6-2640,24-1-494,0 0 1,0 0 0,-1 0 0,-7 3 0,-9-2 85,22-2-105,-1 1 0,0 0 0,0 0 0,0 0 0,1 0 0,-1 0 0,0 1 0,0-1 0,0 1 0,1-1 0,-1 1 0,-2 0 0,3 0 55,-1 0 0,0-1 1,0 1-1,0-1 0,0 1 0,0-1 0,0 0 0,0 0 0,-4 0 1,4 0 935,1 0-905,-2 0-58,2 0 234,19-15-224,-6 8-144,-12 7 138,18-8-180,-11 6 193,0 0 0,14-6 0,9-4 105,5-1 153,-26 9-303,0 0 0,0 1-1,11-3 1,117-28 571,-33-1-122,-66 22-435,71-36 0,15 1 536,-59 24-389,-9 2-4,154-63 295,-190 76-439,-3 2 144,24-15 0,46-28 185,-51 26-236,1 1 0,2 2 0,64-26 0,-33 24-113,89-19 0,-108 31 1,111-28 50,-47 4 480,-71 23-398,122-30-262,-28 9 164,-109 25-30,0-1 0,-1-1 1,28-13-1,77-50 17,168-92 103,-110 77-53,-19 7 421,-150 71-426,-13 5-55,0 1 1,0 0 0,12-3 0,30-8-12,-15 4 103,61-9 1,28-3 169,-102 20-292,-1-2 0,26-7-1,6-3 388,67-8-63,-19 4-341,-89 15-1410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6:25.681"/>
    </inkml:context>
    <inkml:brush xml:id="br0">
      <inkml:brushProperty name="width" value="0.1" units="cm"/>
      <inkml:brushProperty name="height" value="0.1" units="cm"/>
    </inkml:brush>
  </inkml:definitions>
  <inkml:trace contextRef="#ctx0" brushRef="#br0">257 24 992,'-3'-1'244,"2"1"-189,1 0 0,-1 0 1,1 0-1,0 0 1,-1 0-1,1 0 0,-1-1 1,1 1-1,0 0 0,-1 0 1,1 0-1,0 0 0,-1-1 1,1 1-1,0 0 0,0 0 1,-1-1-1,1 1 1,0 0-1,-1-1 0,1 1 1,0 0-1,0-1 0,0 1 1,-1 0-1,1-1 0,0 1 1,0 0-1,0-1 0,0 1 1,0 0-1,0-1 1,0 1-1,0-1 0,-13-7 3668,8 7-3440,1 0 1,-1 1 0,1-1-1,-1 1 1,1 0 0,-8 1-1,0 0 142,-2-6 77,12 5-431,0 0-1,-1 0 1,1 0 0,0 0 0,-1 1 0,1-1 0,0 0 0,0 1-1,-1 0 1,1-1 0,0 1 0,0 0 0,-4 3 0,-20 11 174,12-3-39,10-9-218,1 0 0,-1 0 0,1 0 0,-1 1 0,1-1 1,-5 8-1,6-7 88,-2 1-17,1 1-1,0 0 0,0 0 0,-3 9 1,2-2 8,0 0 0,-1-1 0,0 1 0,-11 16 1,15-27-51,0 0 0,0 1 0,0-1 0,0 1 0,0-1 0,1 1-1,-1 0 1,1-1 0,0 1 0,-1 0 0,1-1 0,1 1 0,-1-1 0,1 5 0,-1-3 0,1 1 0,1-1 0,-1 1 0,0-1-1,1 0 1,0 0 0,3 5 0,-1-3 36,0 0 0,0 0 0,1-1 0,0 1 0,11 8 0,-14-12 21,1 0 1,-1-1-1,1 1 0,0-1 0,-1 1 0,1-1 0,0 0 0,0 0 0,0 0 1,0-1-1,0 1 0,-1-1 0,2 1 0,-1-1 0,0 0 0,5-1 1,-4 1-87,0-1 0,1 0 0,-1 0 0,0 0 1,0 0-1,0-1 0,0 0 0,0 0 0,0 0 0,-1 0 1,1 0-1,-1-1 0,6-4 0,2-2 93,-8 7-85,0-1 1,0 1-1,-1-1 0,1 1 1,2-4-1,9-11 29,-11 14-2,0 0 0,-1 0 0,1 0 0,-1-1 0,0 1 0,4-7 1,3-5 53,-8 14-78,-1 0 1,1 0-1,0 0 1,0-1-1,0 1 1,-1 0-1,1-1 1,-1 1-1,1 0 1,-1-1-1,1 1 1,-1-1-1,0 1 1,0 0-1,0-4 1,0-98-309,0 101 308,0-1 1,0 0-1,-1 1 0,1-1 1,-1 0-1,0 1 1,0-1-1,0 1 1,-2-5-1,2 7-6,1 0 0,0 0-1,0-1 1,0 1-1,0 0 1,-1 0 0,1 0-1,0-1 1,0 1 0,0 0-1,0 0 1,0-1 0,-1 1-1,1 0 1,0 0-1,0-1 1,0 1 0,0 0-1,0 0 1,0-1 0,0 1-1,0 0 1,0 0 0,0-1-1,0 1 3,0 0-1,0-1 0,0 1 0,0 0 1,0 0-1,0-1 0,0 1 1,0 0-1,0 0 0,0 0 0,0-1 1,0 1-1,0 0 0,0 0 1,0 0-1,0-1 0,0 1 1,-1 0-1,1 0 0,0 0 0,0-1 1,0 1-1,0 0 0,0 0 1,-1 0-1,1 0 0,0 0 0,0 0 1,0-1-1,-1 1 0,1 0 1,0 0-1,0 0 0,0 0 1,-1 0-1,1 0 0,0 0 0,0 0 1,0 0-1,-1 0 0,1 0 1,0 0-1,0 0 0,-1 0 0,1 0 1,0 0-1,0 0 0,0 0 1,-1 0-1,1 1 5,-1-1-1,1 0 1,0 0-1,0 0 1,-1 1 0,1-1-1,0 0 1,0 1-1,-1-1 1,1 0 0,0 0-1,0 1 1,0-1-1,0 0 1,-1 1 0,1-1-1,0 0 1,0 1-1,0-1 1,0 0 0,0 1-1,0-1 1,0 1-1,0-1 1,0 0 0,0 1-1,0 16-61,-1-5 47,-10 47 533,11-51-486,0 1 1,1-1-1,0 1 1,0 0-1,0-1 0,1 0 1,5 14-1,-3-11 145,-3-7-109,1 0 1,0 0 0,0 0 0,0 0-1,0 0 1,1 0 0,-1-1 0,1 1-1,5 4 1,0-1 117,0 0 1,1 0-1,9 5 0,-13-10-121,1 1-1,0-1 0,-1 0 1,1 0-1,0 0 0,0-1 1,9 1-1,45 1 102,-40-3-95,-7 1-1678,26-3 0,-37 1 1174,0 1 1,0 0 0,0-1 0,0 1 0,-1 0 0,1 0 0,0 0 0,0 0-1,0 1 1,0-1 0,0 0 0,0 1 0,2 0 0,6 7-3407</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6:27.605"/>
    </inkml:context>
    <inkml:brush xml:id="br0">
      <inkml:brushProperty name="width" value="0.1" units="cm"/>
      <inkml:brushProperty name="height" value="0.1" units="cm"/>
    </inkml:brush>
  </inkml:definitions>
  <inkml:trace contextRef="#ctx0" brushRef="#br0">59 45 896,'0'2'6126,"0"3"-6967,1 18 1022,-2 0 1,-1 0-1,0 0 0,-7 24 1,-27 141 711,27-129-410,43-227 1581,-29 145-1619,2-37 0,-5 46-205,7-23 0,1-12-42,-8 31-188,1-1 1,6-21 0,-8 40-17,-1-1 0,0 1 1,0-1-1,0 1 1,0-1-1,0 1 1,1-1-1,-1 1 0,0-1 1,0 1-1,1-1 1,-1 1-1,0-1 1,1 1-1,-1-1 0,1 1 1,-1 0-1,1-1 1,-1 1 4,1 0 0,-1 0 0,0 0 0,0 0 0,1 0 0,-1 0 0,0 0 0,0 1 0,1-1 0,-1 0 0,0 0 0,0 0 0,0 0 0,1 0 1,-1 1-1,0-1 0,0 0 0,0 0 0,0 0 0,1 1 0,-1-1 0,0 0 0,0 0 0,0 0 0,0 1 0,0-1 0,7 22 202,-6-16-144,0 1 1,1 0-1,0-1 0,6 12 0,-5-12 2,-1 1 0,1-1 0,-1 1 0,0 0 0,1 7 0,-2 2 8,1 0 0,1-1 1,1 1-1,6 16 0,13 47-52,-17-55 47,14 38 0,18 24 284,-38-84-506,6-35-8451,-6 30 8219,1 0-1,-1 0 1,0 0 0,1-1 0,1-4-1,6-7-1084</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6:28.151"/>
    </inkml:context>
    <inkml:brush xml:id="br0">
      <inkml:brushProperty name="width" value="0.1" units="cm"/>
      <inkml:brushProperty name="height" value="0.1" units="cm"/>
    </inkml:brush>
  </inkml:definitions>
  <inkml:trace contextRef="#ctx0" brushRef="#br0">0 55 2560,'0'0'56,"1"0"0,-1 0 1,0 0-1,0 0 0,0 0 1,0 0-1,1 0 0,-1 0 0,0 0 1,0 0-1,0 0 0,1 0 1,-1 0-1,0 0 0,0 0 0,0 0 1,1 0-1,-1 0 0,0-1 0,0 1 1,0 0-1,0 0 0,1 0 1,-1 0-1,0 0 0,0 0 0,0-1 1,0 1-1,0 0 0,0 0 1,1 0-1,-1 0 0,0-1 0,0 1 1,0 0-1,0 0 0,0 0 0,-1-5 2168,19-7 118,-11 9-2067,-1 0 0,1 1 0,0-1 1,0 1-1,14-2 0,-8 2-17,5-1-25,0 1 0,24 0 0,-22 2 39,33-5 0,-38 3-792,1 1 1,-1 1-1,1 0 1,21 3-1,-16 1-2258</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6:29.627"/>
    </inkml:context>
    <inkml:brush xml:id="br0">
      <inkml:brushProperty name="width" value="0.1" units="cm"/>
      <inkml:brushProperty name="height" value="0.1" units="cm"/>
    </inkml:brush>
  </inkml:definitions>
  <inkml:trace contextRef="#ctx0" brushRef="#br0">53 168 576,'2'-4'6596,"2"13"-5050,3 17-1550,-3 0 218,-2 0-1,-3 53 0,0-27 427,-3 66 470,-1-85-364,5-33-735,0 0 0,0 0 0,0 0 0,-1 0 0,1 0 0,0-1 0,0 1 0,0 0 0,0 0 0,0 0-1,0 0 1,0 0 0,0 0 0,0 0 0,-1 0 0,1-1 0,0 1 0,0 0 0,0 0 0,0 0 0,0 0 0,0 0 0,-1 0-1,1 0 1,0 0 0,0 0 0,0 0 0,0 0 0,0 0 0,-1 0 0,1 0 0,0 0 0,0 0 0,0 0 0,0 0 0,0 0-1,0 0 1,-1 0 0,1 0 0,0 0 0,0 0 0,0 0 0,0 1 0,0-1 0,0 0 0,-1 0 0,1 0 0,0 0 0,0 0-1,0 0 1,0 0 0,0 0 0,0 1 0,0-1 0,0 0 0,0 0 0,0 0 0,0 0 0,-1 0 0,1 0 0,0 1 0,0-1-1,0 0 1,0 0 0,0 0 0,0 1 0,0-2-1,-1 0 0,0 0-1,1 1 1,-1-1 0,1 0 0,-1 0-1,1 0 1,-1 0 0,1 1 0,0-1-1,-1 0 1,1-1 0,-5-36 203,-3-30 22,7 16 168,0 25-308,1 0 0,4-33 0,7 17-111,-2 14-80,-5 14 120,0 1-1,1 0 1,1 1-1,0-1 1,14-21 0,-15 29-16,-1 0 1,1 0 0,0 0 0,0 0 0,1 1 0,-1 0 0,1 0 0,0 1 0,1 0 0,-1 0 0,1 0 0,-1 1 0,9-4 0,-12 7-31,0-1 1,0 0 0,0 1 0,1 0 0,-1-1 0,0 1 0,0 0 0,0 1 0,0-1 0,0 1-1,1-1 1,-1 1 0,0 0 0,0 0 0,0 0 0,-1 1 0,1-1 0,0 1 0,0-1 0,-1 1-1,1 0 1,-1 0 0,1 0 0,-1 0 0,2 3 0,0-1 26,-1 0 1,0 0-1,-1 0 0,1 0 0,-1 0 1,1 0-1,-2 1 0,1-1 1,0 1-1,-1 0 0,0-1 0,0 1 1,0 0-1,0 0 0,-1 0 1,0 4-1,-1 4 140,-2 0 0,1 0 1,-1-1-1,-1 0 0,-1 1 0,1-1 0,-2-1 1,-13 23-1,7-17-14,0 1 0,-1-2 0,-1 0 0,-29 25 1,38-37-105,0 1 0,0-1 0,-1 0 1,0-1-1,0 0 0,0 0 0,0 0 1,-8 2-1,2 0-49,12-4-164,6-4 21,3-3 68,-9 5 91,1 0 1,0 1 0,0-1-1,0 0 1,-1 1 0,1-1 0,0 1-1,0-1 1,0 1 0,0-1-1,0 1 1,0-1 0,0 1 0,0 0-1,0 0 1,0 0 0,1-1 0,1 1-48,10 0-116,0 1 1,20 2 0,-28-2 154,-1 1-1,1-1 1,0 1 0,-1-1 0,1 1-1,-1 1 1,0-1 0,1 1-1,-1-1 1,5 6 0,-9-8 16,4 3 51,0 1 0,-1-1 0,0 0 0,1 1-1,3 7 1,-6-10-7,-1 0 0,1 0 0,0 1 0,-1-1 0,0 0 0,1 1 0,-1-1 0,0 0 0,0 1 0,0-1 0,0 0 0,0 1 0,0-1 0,0 0 0,0 1 0,-1-1 0,1 0 0,0 1 0,-1-1 0,1 0 0,-1 1 0,1-1 0,-1 0 0,0 0 0,0 1 0,-2 2 99,0-1 1,0 1 0,0-1 0,0 0 0,0 0 0,-1-1 0,1 1 0,-1-1 0,0 1 0,-5 1 0,-6 2-30,-23 7-1,16-6-138,7-3-1238,-32 5 1,31-7-1026,-26 8 0,23-3-770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6:30.959"/>
    </inkml:context>
    <inkml:brush xml:id="br0">
      <inkml:brushProperty name="width" value="0.1" units="cm"/>
      <inkml:brushProperty name="height" value="0.1" units="cm"/>
    </inkml:brush>
  </inkml:definitions>
  <inkml:trace contextRef="#ctx0" brushRef="#br0">157 196 1984,'2'-6'4898,"0"14"-2172,-1-1-3732,-3 9 1057,0 0 0,-1-1-1,-1 0 1,0 1-1,-8 18 1,3-10-88,-46 121 240,44-123 101,-20 33 1,8-16 200,18-33-118,5-10-70,6-14-109,22-39-150,25-59 50,-12-3 52,-15 41 141,44-94 0,-67 166-236,1 0 0,-1 0 0,1 0 0,0 1 0,7-8 0,-10 11 105,13 22 166,-11-17-269,-1 1 1,0 0-1,0 0 0,0 0 0,-1 1 0,1-1 1,-1 0-1,0 1 0,0 8 0,29 209 648,1-53-331,-28-158-327,1 1 1,6 11-1,6 21 86,-42-82-14607</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6:31.424"/>
    </inkml:context>
    <inkml:brush xml:id="br0">
      <inkml:brushProperty name="width" value="0.1" units="cm"/>
      <inkml:brushProperty name="height" value="0.1" units="cm"/>
    </inkml:brush>
  </inkml:definitions>
  <inkml:trace contextRef="#ctx0" brushRef="#br0">57 42 4800,'9'-8'2436,"-8"7"-2385,0 0 0,-1 1 0,1-1 0,0 0 0,0 1 0,0-1 0,0 1 0,0-1 0,0 1 0,0-1 0,0 1 0,0 0 0,0-1 0,0 1 0,0 0 0,0 0 0,0 0 0,0 0 0,2 0 0,3-1 575,0 0 0,0 0 1,0 0-1,0 0 0,11-5 0,-11 3-469,0 1 0,0 1 0,0-1 0,0 1-1,12-2 1,16 2 32,-23 0-120,-1 0 0,1 1 0,-1 0 0,13 3 0,-17 0-1171,-11 0 832,-13-1 212,-4-1-47,-32 6-1,9-1-184,36-5-75,0 1 0,-12 4 0,-15 2-1180,-13 2-1815,31-9 523</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6:34.466"/>
    </inkml:context>
    <inkml:brush xml:id="br0">
      <inkml:brushProperty name="width" value="0.1" units="cm"/>
      <inkml:brushProperty name="height" value="0.1" units="cm"/>
    </inkml:brush>
  </inkml:definitions>
  <inkml:trace contextRef="#ctx0" brushRef="#br0">6 40 1248,'-1'-2'291,"0"0"0,0-1 0,0 1 0,1 0 1,-1-1-1,1 1 0,0-1 0,-1 1 0,1-1 0,1-2 0,-1-1 1728,6 2-590,-1 5-1308,-1 0-1,1 0 0,-1 1 0,1-1 1,-1 1-1,0 0 0,1 1 0,5 3 0,11 6 270,12 4-141,0 1 0,51 38 0,-79-52-222,-2 0-1,1 0 1,0 1-1,-1-1 1,1 1-1,-1 0 1,0 0-1,0 0 1,-1 0-1,1 1 1,-1-1-1,0 1 1,0-1-1,0 1 1,-1 0-1,0 0 1,0 0-1,0 0 1,0 0-1,-1 0 1,0 0-1,0 0 1,0 0-1,-1 0 1,1 0-1,-1 0 1,-1-1-1,1 1 1,0 0-1,-1 0 1,0-1-1,0 1 1,-1-1-1,-5 8 1,5-7-117,-11 13-839,13-17 669,1-1-1,-1 1 1,0-1-1,0 1 0,1-1 1,-1 0-1,0 1 1,0-1-1,0 0 1,1 1-1,-1-1 1,0 0-1,-2 0 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6:35.546"/>
    </inkml:context>
    <inkml:brush xml:id="br0">
      <inkml:brushProperty name="width" value="0.1" units="cm"/>
      <inkml:brushProperty name="height" value="0.1" units="cm"/>
    </inkml:brush>
  </inkml:definitions>
  <inkml:trace contextRef="#ctx0" brushRef="#br0">0 29 1984,'6'0'1054,"0"-1"0,0 1 1,0-1-1,0-1 0,7-2 0,-6 1-1006,0 0 0,-1 0 0,1 0 0,0 1 0,0 0 0,0 1 0,0-1 0,1 1 0,-1 1 0,0-1 0,1 1 0,6 1 0,-6 1 7,-4-2-45,-1 0 1,0 1-1,0 0 1,0 0-1,0 0 0,0 0 1,3 1-1,-5-1 1,0 0 0,0 0 0,0-1 0,-1 1 0,1 0 0,0 0-1,0 0 1,-1 0 0,1 0 0,0 0 0,-1 0 0,1 0 0,-1 0 0,0 1 0,1-1 0,-1 0 0,0 0 0,1 0 0,-1 0 0,0 1 0,0-1-1,0 2 1,-1 2 47,1 0 0,-1-1 0,0 1 0,0-1 0,0 0 0,-1 1-1,0-1 1,1 0 0,-1 0 0,-1 0 0,1 0 0,-6 7 0,-2 1 30,-1 1 1,-16 12 0,6-16-89,21-9 5,8 0-639,26 5 346,-31-5 290,-1 0 0,0 0 0,1 0 0,-1 1-1,0-1 1,0 1 0,1 0 0,-1-1 0,0 1 0,0 0 0,0 0 0,0 0 0,0 0 0,0 1 0,0-1 0,0 1 0,-1-1 0,1 1 0,0-1 0,1 4 0,-2-4 40,0 1 1,-1-1-1,1 1 1,-1-1-1,1 1 1,-1-1-1,1 1 1,-1-1 0,0 1-1,0 0 1,0-1-1,0 1 1,0-1-1,0 1 1,0 0-1,0-1 1,-1 1 0,1-1-1,-1 1 1,1 0-1,-1-1 1,1 0-1,-1 1 1,0-1-1,0 1 1,0-1-1,0 0 1,0 0 0,0 1-1,-1 0 1,-4 3-36,0 0 1,1 0 0,-2-1 0,1 0-1,-8 4 1,-14 9-76,25-15-202,1-1 0,-1 1 0,1-1 0,-1 0 0,0 0 0,0 0 0,0 0 0,1 0 0,-1-1 0,-6 1 0,4-2-1612,16-9-2753,1 7 3776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22:07.036"/>
    </inkml:context>
    <inkml:brush xml:id="br0">
      <inkml:brushProperty name="width" value="0.1" units="cm"/>
      <inkml:brushProperty name="height" value="0.1" units="cm"/>
      <inkml:brushProperty name="color" value="#66CC00"/>
    </inkml:brush>
  </inkml:definitions>
  <inkml:trace contextRef="#ctx0" brushRef="#br0">1728 1145 1312,'-3'1'158,"1"-1"0,-1 1 0,1 0-1,0 0 1,-1 0 0,1 0 0,0 0 0,0 1 0,0-1 0,-2 2 0,-3 2 126,5-4-352,0 0-1,1 0 0,-1-1 1,0 1-1,0-1 1,1 1-1,-1-1 0,0 0 1,-2 0-1,3 0 1,-1 1 0,1-1-1,-1 0 1,1 0 0,-1 1-1,1-1 1,-1 0 0,1 1-1,-1-1 1,1 1 0,0 0-1,-1 0 1,-1 1 0,1 0-184,-16 10 1936,17-11-1590,1-1 0,-1 0 0,0 1 0,0-1-1,1 0 1,-1 0 0,0 0 0,0 0-1,1 0 1,-1 0 0,0 0 0,1 0 0,-1 0-1,0 0 1,0 0 0,1 0 0,-1-1-1,0 1 1,0 0 0,1 0 0,-1-1 0,0 1-1,1-1 1,-1 1 0,1 0 0,-1-1-1,0 0 1,0 0-51,0 0 0,0 1 1,-1-1-1,1 1 0,0-1 0,0 1 0,0-1 0,0 1 1,0 0-1,0 0 0,-2-1 0,-7-1 202,-6-4-86,15 5-148,-1 1 1,1-1-1,0 1 0,-1-1 1,1 1-1,0-1 1,-1 0-1,1 1 1,0-1-1,0 0 1,0 0-1,0 0 1,0 0-1,-2-2 0,-9-6 90,3 3 44,-5-7 9,-20-14 0,-8-6 108,30 24-249,0 0 0,-1 0-1,-17-9 1,20 13-33,0 0 0,0-1 0,0-1-1,1 0 1,1 0 0,-15-15 0,-48-54 705,8 10-576,11 13-308,33 35 267,-21-25-1,29 32-72,-1 0 0,1 1-1,-2 0 1,1 1 0,-2 1-1,-26-14 1,-7-12-288,25 23 385,-11-7 3,-68-26 0,46 28-35,-25-9 72,69 21-74,0-1 0,1 0-1,-1-1 1,-18-13-1,8 4-165,-29-16 0,10 7 20,13 7 66,0 1 103,-27-22-1,52 35-97,0 1-1,0 0 1,0-1 0,1 1-1,-1-1 1,-1-3 0,-3-6 122,3 8-70,0 0-1,1 1 1,-1-1 0,0 0-1,-1 1 1,1 0 0,-6-5-1,-13-8 146,-27-28 0,32 29-220,10 9 47,-1 0-1,0 1 1,0 0-1,-9-4 0,10 6 48,1-1-1,-1 0 0,1 0 1,0 0-1,0 0 0,0-1 1,-9-10-1,2-1-49,5 7-7,2 1 1,-1-1 0,-7-14 0,8 14-26,5 9 19,1-1 0,-1 0 0,0 1 0,1-1 1,-1 0-1,1 0 0,-1 1 0,1-1 0,0 0 0,-1 0 0,1 0 0,0 0 0,0 1 0,-1-1 0,1-1 0,0 1-210,1 2-157,0-1 356,0 1 1,0-1-1,1 1 1,-1-1 0,0 1-1,-1 0 1,1 0-1,0 0 1,0-1-1,1 3 1,3 2-25,13 10 12,-2 0 1,0 2 0,-1 0-1,-1 0 1,0 2 0,-1-1-1,19 40 1,-23-42 28,18 23 0,-3-5 14,-11-16 13,21 24 0,-22-31 26,0 0 0,0 0 0,1-2 0,1 1-1,23 11 1,9 7-23,-26-19 6,18 14 1,-26-16-1,0 0 0,1 0 0,-1-1 1,1 0-1,19 4 0,-10-3 89,0 0 0,23 12 0,0-1-120,-24-8 41,0 0 0,-1 2-1,37 28 1,-49-34-64,-1 0 1,-1 1-1,1 0 1,7 11-1,-8-10 39,1 0-1,0 0 1,9 8 0,0-1 41,0 1 0,-1 1 0,24 35 1,-25-33-46,-2 6-14,-10-21 0,-1 0 0,1 0 0,0-1 0,4 7 0,24 39 106,-7-18-21,23 26-122,-41-52 15,0-1-1,0 0 0,0 0 0,0-1 0,0 0 1,1 0-1,-1 0 0,8 2 0,49 15 245,-44-16-153,17 9-31,-22-8-46,0-1 1,17 4 0,-19-7-1,-7 0-5,1-1 0,-1 1 0,1 0 0,-1 0 0,6 3 0,38 15-157,15 3 415,-14-4-69,-16-9-277,-25-6 133,-4-1-46,-1-1 0,1 1 1,0 0-1,0 1 0,-1-1 0,7 5 1,-9-5 13,0-1 0,0 0-1,0 0 1,0 0 0,0-1 0,1 1 0,-1 0 0,0 0 0,1-1 0,-1 1 0,0-1 0,1 1 0,1 0 0,3 0 11,10 6-33,-13-7 11,0 1 1,0 0 0,-1 0 0,1 1-1,0-1 1,-1 0 0,1 1-1,-1 0 1,1-1 0,-1 1 0,0 0-1,1 0 1,-1 1 0,0-1 0,-1 0-1,4 5 1,4 11 13,12 32-1,-21-47 3,1 1 1,-1-1-1,0 0 0,0 0 0,0 1 0,0-1 0,-1 0 0,1 0 0,-1 1 0,0-1 0,1 0 0,-2 0 0,1 0 0,0 0 1,-1 0-1,1 0 0,-1 0 0,0 0 0,0-1 0,-3 4 0,5-5 70,-5 1 287,5-2-359,0 0 0,0 0 0,0 0 0,0 0 0,-1 0 0,1 0 0,0 0 0,0 0 0,0 0 0,0 0 0,0 0 0,0 0 0,-1 0 0,1 0 0,0 0 0,0 0 0,0 0 0,0 0 0,0 0 0,0 0 0,-1 0 0,1 0 0,0 0 0,0 0 0,0 0 0,0 0 0,0 0 0,0 0 0,-1 0 0,1 0 0,0 0 0,0 0 0,0 0 0,0-1 0,0 1 0,0 0 0,0 0 0,0 0 0,0 0 0,-1 0 0,1 0 0,0 0 0,0 0 0,0-1 0,0 1 0,0 0 0,0 0 0,-5-5 14,1 0-1,0 0 1,0-1-1,0 1 0,1-1 1,0 0-1,0 0 1,-4-11-1,-7-13 7,12 24-29,-1 1 0,2 0 0,-1-1 1,1 1-1,-1-1 0,1 1 0,1-1 0,-1 0 0,1-7 0,-4-17 278,4 29-265,-1 0 1,1 0-1,0 0 0,0 0 0,-1 0 0,1 0 0,0 0 1,-1 0-1,1 1 0,-1-1 0,0-1 0,0 1 16,1 0-1,-1 0 1,1 0 0,-1 0-1,1 0 1,-1 0 0,1 0-1,0-1 1,0 1-1,-1 0 1,1-2 0,-1-2 25,0-1-1,0 1 1,-1 0 0,1-1 0,-1 1 0,0 0 0,-6-8 0,5 7-26,-8-12-148,9 15 87,0 0 0,0 0 0,1-1-1,-1 1 1,0 0 0,-1-6 0,-3-8-193,5 15 244,0 0 0,0 0 0,0 0 0,0 0 0,1 0 0,-1 0 0,1 0 0,0 0 0,-1-2 0,1 3-4,0 1 0,0-1 0,0 1-1,0-1 1,0 0 0,0 1 0,0-1 0,-1 1 0,1-1 0,0 1 0,0-1-1,-1 1 1,1-1 0,0 1 0,0 0 0,-1-1 0,1 1 0,0-1 0,-1 1-1,0-1-22,1 1 0,-1-1-1,1 1 1,-1-1 0,1 1-1,0-1 1,-1 0 0,1 1-1,0-1 1,0 1 0,-1-1-1,1 0 1,0 1 0,0-1-1,0 1 1,0-1 0,0 0-1,0 1 1,0-2 0,0 2 0,0-1 1,-1 1-1,1 0 1,0-1-1,0 1 1,0 0-1,0-1 1,0 1-1,-1 0 1,1-1-1,0 1 1,0 0-1,0 0 1,-1-1-1,1 1 1,0 0-1,0 0 1,-1-1 0,1 1-1,0 0 1,-1 0-1,1-1 1,0 3-275,7 5 143,6 7 31,0 1 1,-1 1-1,-1-1 0,13 25 1,-4-9 89,-9-14 113,-1-2-77,11 22-1,-19-32 34,1 1 0,-1-1-1,-1 0 1,1 1-1,-1 0 1,0-1 0,0 1-1,0 7 1,-1-7-14,-1-1-1,1 0 1,-1 1 0,0-1 0,-1 0 0,1 0 0,-1 1 0,0-1-1,0-1 1,-5 8 0,1-3 40,-1 1 0,0-1 0,-15 15 0,20-22-19,-1-1-1,1 1 1,-1 0 0,0-1 0,1 1 0,-1-1 0,0 0 0,0 0 0,0 0 0,0 0-1,0 0 1,0-1 0,-5 1 0,-7 0 319,-24-2-1,13-1-226,16 2-113,0 0 0,0-2 0,0 1 0,0-1 0,0-1-1,0 0 1,1 0 0,-1-1 0,-9-5 0,19 9-34,-1 0 0,1-1 0,-1 1 0,1-1 0,0 1 0,-1-1 0,1 1 0,-1-1 0,1 1 0,0-1 0,-1 1 0,1-1 0,0 1 0,0-1 0,-1 0 0,1 1 0,0-1 0,0 1 0,0-1 1,0 0-1,0 1 0,0-1 0,0 0 0,0 1 0,0-1 0,0 0 0,0 1 0,0-1 0,0 1 0,1-1 0,-1 0 0,0 1 0,0-1 0,1 0 0,12-21-17,16-23 80,48-64 335,-65 93-467,15-27 0,0 0-330,-23 36-172,1 0 1,-1 0-1,4-11 0,0-1-2699</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6:36.107"/>
    </inkml:context>
    <inkml:brush xml:id="br0">
      <inkml:brushProperty name="width" value="0.1" units="cm"/>
      <inkml:brushProperty name="height" value="0.1" units="cm"/>
    </inkml:brush>
  </inkml:definitions>
  <inkml:trace contextRef="#ctx0" brushRef="#br0">211 12 2656,'-2'0'81,"1"0"0,0 0 0,-1 1 0,1-1 1,0 1-1,-1-1 0,1 1 0,0 0 0,0-1 0,0 1 0,-1 0 1,1 0-1,0 0 0,0 0 0,0 0 0,0 0 0,1 0 0,-2 2 0,-16 26 54,13-19 397,3-7-377,0 1 0,0 0-1,1 0 1,-1 0 0,1 0 0,0 1 0,0-1 0,0 5 0,1-6-135,0-1 0,0 0 0,0 0 0,0 0 0,0 1-1,1-1 1,-1 0 0,1 0 0,-1 0 0,1 0 0,0 0 0,0 0 0,0 0 0,0 0 0,0 0 0,3 3 0,2 2 40,11 10 404,-17-17-421,1 1-1,0-1 0,0 1 1,0-1-1,0 0 0,0 1 1,0-1-1,0 0 0,0 1 1,0-1-1,0 0 0,0 0 1,0 0-1,0 0 0,0 0 1,0 0-1,0 0 0,0 0 1,0-1-1,1 1 0,5-3 134,0 0 0,0 0 0,0 0 0,-1-1 0,1 0 0,11-9 0,-16 11-100,0-1 1,1 1-1,-1-1 1,0 0-1,0 1 1,0-1-1,0 0 1,-1 0-1,1 0 1,-1 0-1,0-1 1,0 1-1,0 0 0,0-1 1,0 1-1,-1 0 1,1-7-1,-2 7-20,1 0 0,0 0-1,-1 0 1,0 0 0,0-1-1,0 1 1,0 0 0,0 1 0,-1-1-1,1 0 1,-1 0 0,0 1-1,0-1 1,0 0 0,0 1-1,0 0 1,-1 0 0,1 0-1,0 0 1,-1 0 0,0 0-1,0 0 1,1 1 0,-1-1-1,0 1 1,-3-1 0,-2-1-65,0 1 1,1-1-1,-1 2 1,0-1-1,0 1 1,0 0-1,0 1 1,0 0-1,-11 1 1,6 1-100,0 1 0,1 0-1,-24 10 1,29-10-281,0 0 0,1 0 0,-1 1-1,1 0 1,0 0 0,0 0 0,1 1-1,-9 8 1,6 1-1078,3-1-1423</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6:37.377"/>
    </inkml:context>
    <inkml:brush xml:id="br0">
      <inkml:brushProperty name="width" value="0.1" units="cm"/>
      <inkml:brushProperty name="height" value="0.1" units="cm"/>
    </inkml:brush>
  </inkml:definitions>
  <inkml:trace contextRef="#ctx0" brushRef="#br0">1 3 3488,'2'-2'5998,"3"16"-7552,0-3 534</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6:37.740"/>
    </inkml:context>
    <inkml:brush xml:id="br0">
      <inkml:brushProperty name="width" value="0.1" units="cm"/>
      <inkml:brushProperty name="height" value="0.1" units="cm"/>
    </inkml:brush>
  </inkml:definitions>
  <inkml:trace contextRef="#ctx0" brushRef="#br0">4 0 2656,'0'13'960,"0"-10"-736,-3 8-64,3-3-224,0 3 0,3 2-2016</inkml:trace>
  <inkml:trace contextRef="#ctx0" brushRef="#br0" timeOffset="1">82 264 3904,'5'16'1440,"-2"-8"-1120,-3 3-96,5 1 256,-1-4-320,-4 3-704,0-3 288,0 0-1696,0 0 1120,0 0-864</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6:38.084"/>
    </inkml:context>
    <inkml:brush xml:id="br0">
      <inkml:brushProperty name="width" value="0.1" units="cm"/>
      <inkml:brushProperty name="height" value="0.1" units="cm"/>
    </inkml:brush>
  </inkml:definitions>
  <inkml:trace contextRef="#ctx0" brushRef="#br0">1 0 4064,'5'19'1504,"0"-11"-1184,-2 4-64,2-4-32,-1 0-2176,-4 3-960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6:41.410"/>
    </inkml:context>
    <inkml:brush xml:id="br0">
      <inkml:brushProperty name="width" value="0.1" units="cm"/>
      <inkml:brushProperty name="height" value="0.1" units="cm"/>
    </inkml:brush>
  </inkml:definitions>
  <inkml:trace contextRef="#ctx0" brushRef="#br0">26 39 1312,'-6'-4'4561,"6"4"-4478,-7 1 915,-5 5 544,48-8-937,68-12 0,-4-1 57,-49 8-438,68 4 464,-90 11-539,-23-7-217,-11 2-66,-14 1-261,10-4 545,2 0-302,-1 0 1,0-1-1,1 1 0,-11-3 1,16 2 120,-1 1 0,1 0 1,-1-1-1,1 1 0,-1 1 1,1-1-1,-1 0 0,1 0 1,-1 1-1,1 0 0,-4 1 1,-17 2-98,-7-1 53,30-3 94,0 0 1,-1 0-1,1 0 1,0 0-1,-1 0 0,1 0 1,0 0-1,0 0 1,-1 0-1,1 0 0,0 0 1,0 0-1,-1 0 1,1 1-1,0-1 0,0 0 1,-1 0-1,1 0 1,0 0-1,0 0 1,0 1-1,-1-1 0,1 0 1,0 0-1,0 0 1,0 1-1,0-1 0,0 0 0,0 0-1,0 1 1,0-1 0,0 0 0,0 0 0,0 0 0,1 0-1,-1 0 1,0 0 0,0 1 0,0-1 0,0 0 0,1 0 0,-1 0-1,0 0 1,0 0 0,0 0 0,0 0 0,1 0 0,-1 0-1,0 0 1,0 0 0,0 0 0,1 0 0,-1 0 0,0 0-1,0 0 1,0 0 0,1 0 0,-1 0 0,0 0 0,0 0-1,0 0 1,0 0 0,1-1 0,-1 1 0,0 0 0,8-2-5,0 1 0,0 0 0,0 0 1,0 1-1,0 0 0,0 0 0,0 1 0,14 3 1,3-2 248,-21-2-215,0 0 1,0 0 0,0 1 0,7 1-1,6 1 22,-13-2-80,-1-1 1,1 1-1,0 0 0,0 0 0,3 2 0,-4-2 14,0 0 0,0 0 0,0 0 0,0-1 0,0 1 0,0-1 0,-1 0 0,6 0 0,-5 0 3,-2 0-50,16 0 112,-14 0-264,0-1 0,0 1 0,0-1 0,0 0 0,0 1 0,0-1 0,2-2-1,-3 2-19</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7:25.242"/>
    </inkml:context>
    <inkml:brush xml:id="br0">
      <inkml:brushProperty name="width" value="0.1" units="cm"/>
      <inkml:brushProperty name="height" value="0.1" units="cm"/>
      <inkml:brushProperty name="color" value="#AB008B"/>
    </inkml:brush>
  </inkml:definitions>
  <inkml:trace contextRef="#ctx0" brushRef="#br0">76 134 2080,'0'0'47,"-1"0"0,1 0 1,0-1-1,-1 1 0,1 0 0,0 0 1,-1-1-1,1 1 0,0 0 0,0-1 1,-1 1-1,1 0 0,0-1 0,0 1 1,-1-1-1,1 1 0,0 0 0,0-1 1,0 1-1,0-1 0,0 1 0,0 0 1,0-1-1,0 1 0,0-1 0,0 1 1,0 0-1,0-1 0,0 1 0,0-1 1,0 1-1,0-1 0,0 1 0,1-1 1,0-7 3434,0 10-2877,0 1-563,0 0 1,0 0-1,0 0 1,0 0-1,-1 0 0,1 0 1,-1 0-1,0 0 1,0 5-1,-55 210 902,30-132-85,25-123-27,4 9-744,1-1 1,1 1 0,19-50 0,-1 2-279,-17 49 140,26-111 889,-33 137-859,0 0 0,0 1 0,0-1 0,0 1 0,0-1 0,0 0-1,0 1 1,1-1 0,-1 0 0,0 1 0,0-1 0,1 1 0,-1-1 0,1 1-1,-1-1 1,0 1 0,1-1 0,0 0 0,0 1 10,-1 0 1,0 0-1,1 0 1,-1 0-1,0 0 0,1 0 1,-1 0-1,0 0 1,1 0-1,-1 0 0,0 0 1,1 0-1,-1 0 1,0 1-1,1-1 0,-1 0 1,0 0-1,1 0 1,-1 1-1,0-1 1,0 0-1,1 0 0,-1 1 1,0-1-1,18 28-18,-11-17 268,83 130 554,-80-122-624,-1 1 0,0-1-1,-1 1 1,-2 1 0,0-1-1,-1 1 1,-1 0 0,-1 0 0,-1 1-1,0 22 1,-2-42-42,-13-18-6981</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7:25.664"/>
    </inkml:context>
    <inkml:brush xml:id="br0">
      <inkml:brushProperty name="width" value="0.1" units="cm"/>
      <inkml:brushProperty name="height" value="0.1" units="cm"/>
      <inkml:brushProperty name="color" value="#AB008B"/>
    </inkml:brush>
  </inkml:definitions>
  <inkml:trace contextRef="#ctx0" brushRef="#br0">2 25 2144,'-1'-1'3899,"1"1"-3789,0-1 0,0 1 1,0 0-1,0-1 1,1 1-1,-1-1 0,0 1 1,0 0-1,1-1 1,-1 1-1,0-1 0,1 1 1,-1 0-1,0 0 0,1-1 1,-1 1-1,0 0 1,1 0-1,0-1 0,3-1 60,0-1-1,0 1 1,0 1-1,1-1 0,-1 1 1,0-1-1,1 1 1,-1 0-1,6 0 0,42 0 222,-28 2-49,33 7-86,-39-8-869,-2 0-3371,-6 0 528</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7:26.789"/>
    </inkml:context>
    <inkml:brush xml:id="br0">
      <inkml:brushProperty name="width" value="0.1" units="cm"/>
      <inkml:brushProperty name="height" value="0.1" units="cm"/>
      <inkml:brushProperty name="color" value="#AB008B"/>
    </inkml:brush>
  </inkml:definitions>
  <inkml:trace contextRef="#ctx0" brushRef="#br0">10 148 3392,'0'0'37,"-1"1"-1,1-1 1,0 0 0,0 0 0,-1 0 0,1 0-1,0 0 1,-1 0 0,1 0 0,0 0 0,0 0-1,-1 0 1,1 0 0,0 0 0,-1 0 0,1 0-1,0 0 1,0 0 0,-1-1 0,1 1 0,0 0-1,0 0 1,-1 0 0,1 0 0,0 0 0,0-1-1,-1 1 1,1 0 0,0 0 0,0 0 0,0-1-1,-1 1 1,1 0 0,0 0 0,0-1 0,0 1-1,0 0 1,0 0 0,0-1 0,-1 1 0,2-7 2935,-1 7-2934,1 0 0,-1 0 0,0 0 0,0 0 0,0 0 0,5 5 64,0-1 1,0 1-1,-1 1 0,0-1 1,0 1-1,0-1 0,-1 1 0,0 0 1,0 1-1,3 10 0,-1-1 216,1-1 0,10 22 0,0-2 1267,-25-66-390,6 15-1202,0 0 1,-2 0-1,0 0 1,-7-15 0,-11-33 182,22 62-154,0 0 1,0-1-1,1 1 1,-1 0-1,1 0 1,-1-1 0,1 1-1,0 0 1,0-1-1,0 1 1,0 0 0,0-1-1,1 1 1,-1 0-1,1 0 1,-1-1-1,2-2 1,0 2-32,0 0 1,0 0-1,0 0 1,0 0-1,1 0 1,-1 0-1,1 1 1,-1-1-1,1 1 0,4-3 1,3 0-37,-1-1 1,2 1-1,-1 1 0,1-1 1,-1 2-1,13-3 1,-8 2 0,0 2 0,0 0 0,0 0 0,0 2 0,15 0 0,-23 1 74,0 0-1,1 0 1,-1 0 0,0 1 0,0 0-1,0 1 1,0-1 0,0 1-1,-1 0 1,1 1 0,-1 0 0,7 5-1,-11-7-11,-1-1 0,1 0 0,-1 1-1,1-1 1,-1 1 0,0 0 0,0-1-1,0 1 1,1 0 0,-2 0 0,1-1-1,0 1 1,0 0 0,-1 0 0,1 0-1,-1 0 1,1 0 0,-1 0 0,0 0-1,0 0 1,0 0 0,0 0 0,0 1-1,0-1 1,-1 0 0,1 0 0,-1 0-1,1 0 1,-1-1 0,0 1 0,0 0-1,0 0 1,0 0 0,0 0 0,-3 2-1,-1 4 29,-1-2 0,0 1 0,-1-1 0,1 0 0,-1 0-1,-15 9 1,-12 7 252,-59 35 66,59-38 9,46-22-414,-1 0 0,1 1 0,0 0 0,0 1 0,22 1 1,-22 1-1,-1 0-1,0 0 1,1 1 0,-1 1 0,0-1 0,0 2 0,0 0 0,-1 0 0,1 1 0,-1 0 0,0 1 0,17 13 0,-23-16 74,-1 0-1,1 1 0,-1-1 0,0 0 1,0 1-1,0 0 0,-1 0 1,4 7-1,-5-10 0,0 1 0,0 0 0,0-1-1,-1 1 1,1 0 0,-1 0 0,1 0 0,-1-1 0,0 1 0,0 0 0,0 0 0,0 0-1,0 0 1,0 0 0,0 0 0,0-1 0,-1 1 0,1 0 0,-1 0 0,0 0 0,1-1-1,-1 1 1,-2 3 0,-1-1 29,0 0 1,0 0-1,-1 0 0,0 0 0,0-1 0,1 1 1,-2-1-1,1-1 0,0 1 0,-1-1 0,1 0 0,-1 0 1,0 0-1,1-1 0,-8 1 0,-12 1 10,1-2 0,-35-1 0,25-1 33,25 1-398,0-1 0,-15-4 0,-11 0-4978</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7:27.619"/>
    </inkml:context>
    <inkml:brush xml:id="br0">
      <inkml:brushProperty name="width" value="0.1" units="cm"/>
      <inkml:brushProperty name="height" value="0.1" units="cm"/>
      <inkml:brushProperty name="color" value="#AB008B"/>
    </inkml:brush>
  </inkml:definitions>
  <inkml:trace contextRef="#ctx0" brushRef="#br0">0 9 1472,'11'2'11303,"-5"0"-12644,12-2 1799,13 0-124,0-1 1,40-6 0,-51 5-276,0 0 0,0 1 0,29 4 0,5-1 926</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7:28.165"/>
    </inkml:context>
    <inkml:brush xml:id="br0">
      <inkml:brushProperty name="width" value="0.1" units="cm"/>
      <inkml:brushProperty name="height" value="0.1" units="cm"/>
      <inkml:brushProperty name="color" value="#AB008B"/>
    </inkml:brush>
  </inkml:definitions>
  <inkml:trace contextRef="#ctx0" brushRef="#br0">9 54 160,'-8'5'10602,"10"-5"-10460,0 1-1,0-1 0,0 0 1,0 0-1,0 0 0,0-1 1,3 0-1,50-12 875,-38 8-1011,0 1-1,0 1 1,34-3 0,-40 6-35,87-3-15,-74-3-2791,-22 6 2301,0 0 0,-1-1 1,1 1-1,0-1 0,-1 0 0,1 0 1,-1 1-1,1-1 0,-1 0 0,0 0 1,3-2-1,-3-5-1689</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22:34:11.222"/>
    </inkml:context>
    <inkml:brush xml:id="br0">
      <inkml:brushProperty name="width" value="0.1" units="cm"/>
      <inkml:brushProperty name="height" value="0.1" units="cm"/>
      <inkml:brushProperty name="color" value="#66CC00"/>
    </inkml:brush>
  </inkml:definitions>
  <inkml:trace contextRef="#ctx0" brushRef="#br0">229 97 224,'0'-1'21,"1"1"0,-1 0-1,0 0 1,0 0 0,0 0 0,0 1 0,1-1 0,-1 0-1,0 0 1,0 0 0,0 0 0,1 0 0,-1 0-1,0 0 1,0 0 0,0 0 0,0 0 0,0 0 0,1 1-1,-1-1 1,0 0 0,0 0 0,0 0 0,0 0 0,0 0-1,0 0 1,1 1 0,-1-1 0,0 0 0,0 0-1,0 0 1,0 1 0,0-1 0,0 0 0,0 0 0,0 0-1,0 1 1,0-1 21,0 0-1,0 0 0,0 0 1,0 1-1,0-1 0,0 0 1,0 0-1,0 0 0,0 0 1,0 0-1,0 1 0,1-1 1,-1 0-1,0 0 0,0 0 1,0 0-1,0 0 1,0 0-1,0 1 0,0-1 1,0 0-1,1 0 0,-1 0 1,0 0-1,0 0 0,0 0 1,0 0-1,0 0 0,1 0 1,-1 0-1,0 0 0,0 0 1,0 0-1,0 0 1,0 0-1,1 0 0,-1 0 1,1-23 1286,-1 18-1228,1 0 1,0 1 0,1-1 0,-1 0 0,1 1 0,-1-1-1,5-5 1,1-7-283,2 1 603,-9 15-96,-9-2 598,3 3-877,0 1 0,1 0 0,-1 0 0,0 0 0,1 1 0,-7 2 0,2 0 138,-24 2 259,20-1-301,1 2 1,-13 7-1,0-3 50,20-7-180,0 0 0,0 0 0,0 0 0,1 1 0,0 0 0,0 0 1,0 0-1,0 1 0,1 0 0,-7 10 0,-3 8-177,8-11 247,5-12-74,1 0-1,-1 0 1,1 0 0,-1 0 0,1 0 0,-1 0 0,1 0 0,-1 1-1,1-1 1,0 0 0,0 0 0,0 0 0,0 2 0,-1 9-36,1-8-2,0 0 1,0 0-1,0 0 1,0 0-1,0 0 1,1-1-1,0 1 1,2 7-1,3 3-172,-4-10 231,-1 0-1,1-1 0,0 1 1,0-1-1,0 0 1,0 0-1,0 0 0,4 4 1,-2-3-2,-3-2-27,0-1-1,0 0 1,0 0-1,1 1 0,-1-1 1,0 0-1,1 0 1,-1 0-1,0 0 1,3 1-1,8 5-114,-11-6 116,1 0 1,-1 0-1,1-1 1,-1 1-1,0 0 1,1 0-1,-1-1 1,1 1-1,0-1 1,-1 1-1,1-1 1,2 0-1,3 2-9,0-1 1,0 1-1,0 0 0,0 0 1,0 1-1,-1 0 0,1 0 0,7 6 1,-11-7 14,-1-1 0,1 1 0,-1-1 1,1 1-1,0-1 0,0 0 0,0 0 1,0 0-1,0 0 0,0 0 0,0-1 1,0 0-1,3 1 0,-2-1-6,0 1 0,0-1 0,-1 1 0,1 0 0,0 0 0,-1 1 0,5 1-1,-5-1-2,1-1 0,0 1 0,0-1-1,0 0 1,0 0 0,-1 0 0,7 0-1,8-1 328,-11 0-3348</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7:30.756"/>
    </inkml:context>
    <inkml:brush xml:id="br0">
      <inkml:brushProperty name="width" value="0.1" units="cm"/>
      <inkml:brushProperty name="height" value="0.1" units="cm"/>
      <inkml:brushProperty name="color" value="#AB008B"/>
    </inkml:brush>
  </inkml:definitions>
  <inkml:trace contextRef="#ctx0" brushRef="#br0">253 30 1888,'-8'2'8960,"-10"-10"-8408,-4-1-331,2 3 168,16 4-373,1 1-1,-1-1 0,0 1 1,1 0-1,-1 1 1,0-1-1,0 1 0,0-1 1,1 1-1,-1 0 0,0 1 1,0-1-1,0 0 1,1 1-1,-1 0 0,-5 2 1,-7 4-33,11-5 34,0 0 0,0 1 0,0-1 0,0 1 0,0 0 0,0 0 0,1 1 0,-1 0 0,1 0 0,-5 6 0,3-3-13,2 0 0,-1 0 0,1 0 0,0 1 0,1-1 0,-1 1 0,-1 9 0,3-11-3,0-1-1,1 1 0,0 0 0,0-1 0,0 1 1,1 9-1,0-13 4,1 1 0,-1 0 1,1 0-1,0 0 0,-1 0 0,1-1 1,0 1-1,1 0 0,-1-1 0,0 1 0,1-1 1,0 1-1,-1-1 0,1 0 0,3 3 1,-3-3 31,2 1 0,-1 0 0,0-1 0,0 1 0,1-1 0,0 0 0,-1 0 0,1-1 0,0 1 0,0-1 0,0 0 0,0 0 0,0 0 0,0 0 0,0-1 0,0 1 0,0-1 0,0 0 0,0 0 0,0-1 0,5 0 0,-4 0 29,0-1 0,0 0-1,0 0 1,0 0 0,0 0 0,0 0-1,-1-1 1,1 0 0,-1 0 0,0-1-1,0 1 1,0-1 0,0 1 0,-1-1-1,0 0 1,4-6 0,6-8 15,6-12-155,-10 16-87,-8 12 121,0 1-1,0 0 1,0-1 0,0 1-1,0-1 1,-1 1 0,1-1-1,-1 1 1,1-1-1,-1 1 1,1-1 0,-1 0-1,0-3 1,0 5-162,1 20-255,1-10 542,1 1 0,0-1 0,1 0 0,-1 0 0,2 0 0,0 0 0,9 14 0,-12-22-44,0 1 0,0-1 0,-1 1 0,1 0 0,-1 0 0,0 0 0,0 0 0,0 0 0,0 0 0,0 0 0,-1 1 0,1-1 0,-1 4 0,5 19 248</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7:31.408"/>
    </inkml:context>
    <inkml:brush xml:id="br0">
      <inkml:brushProperty name="width" value="0.1" units="cm"/>
      <inkml:brushProperty name="height" value="0.1" units="cm"/>
      <inkml:brushProperty name="color" value="#AB008B"/>
    </inkml:brush>
  </inkml:definitions>
  <inkml:trace contextRef="#ctx0" brushRef="#br0">490 3 2976,'7'-3'3811,"-10"15"-2426,3-12-1392,-6 20 496,0 0 0,-2 0 0,-1-1 0,0 0 0,-19 28 0,-68 81 528,92-123-936,-51 61 697,18-24-317,1 3-1,-40 66 1,52-67-133,-34 88 0,49-106-365,-23 43-1,35-92-8890,1 1 5574</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7:32.404"/>
    </inkml:context>
    <inkml:brush xml:id="br0">
      <inkml:brushProperty name="width" value="0.1" units="cm"/>
      <inkml:brushProperty name="height" value="0.1" units="cm"/>
      <inkml:brushProperty name="color" value="#AB008B"/>
    </inkml:brush>
  </inkml:definitions>
  <inkml:trace contextRef="#ctx0" brushRef="#br0">1 401 3328,'0'0'380,"-1"1"-227,1-1 1,0 1-1,0-1 1,0 1-1,0-1 1,0 1-1,0-1 1,0 1-1,1-1 1,-1 1-1,0-1 1,0 1-1,0-1 1,0 1-1,1-1 1,-1 1-1,0-1 0,0 1 1,1-1-1,-1 1 1,0-1-1,1 0 1,-1 1-1,0-1 1,1 1-1,-1-1 1,1 0-1,-1 0 1,1 1-1,-1-1 1,1 0-1,-1 0 1,1 1-1,-1-1 0,1 0 1,0 0-1,4 0 59,1 1-1,-1-2 0,1 1 0,-1-1 0,1 1 0,-1-1 0,1-1 0,-1 1 0,0-1 1,0 0-1,6-3 0,4-3 32,-1 0 1,20-16-1,0-2-72,-2-1 0,35-37-1,-59 52-264,-2 4-327,-6 8 413,1 0-1,-1 0 1,0 0 0,0 1-1,1-1 1,-1 0-1,0 0 1,0 1-1,0-1 1,1 0-1,-1 0 1,0 1-1,0-1 1,0 0-1,0 0 1,0 1-1,0-1 1,0 0-1,0 1 1,0-1-1,0 0 1,0 0-1,0 1 1,0-1-1,0 0 1,0 1-1,0-1 1,0 0 0,0 0-1,0 1 1,0-1-1,0 1 1,-8 99-60,1-1 109,7-86 36,0 1 0,2-1 1,-1 0-1,2 0 1,5 19-1,10 21 419,-18-53-481,0 1-1,0-1 1,0 0 0,0 0-1,0 0 1,0 1 0,0-1-1,0 0 1,0 0 0,1 1-1,-1-1 1,0 0 0,0 0-1,0 0 1,0 0 0,0 1-1,1-1 1,-1 0 0,0 0-1,0 0 1,0 0 0,1 0-1,-1 1 1,0-1 0,0 0-1,1 0 1,-1 0 0,0 0-1,0 0 1,1 0 0,-1 0-1,0 0 1,0 0 0,1 0-1,-1 0 1,0 0 0,0 0-1,1 0 1,-1 0 0,0 0-1,0 0 1,0 0 0,1-1-1,-1 1 1,0 0 0,0 0-1,0 0 1,1 0 0,-1 0-1,0-1 1,0 1 0,0 0 0,1 0-1,-1 0 1,0 0 0,0-1-1,0 1 1,0 0 0,8-13 394,24-69 15,-17 37-320,62-195-478,-69 192 368,-7 33-24,1 0 0,5-14 0,-5 21-98,0 1-1,1-1 0,6-13 1,-7 19 105,0-1 0,0 1-1,0-1 1,0 1 0,0 0 0,0 0 0,1 0 0,-1 0 0,1 0 0,-1 1 0,1-1 0,0 1 0,3-2 0,12-2 102,0 0 0,0 1 1,1 1-1,0 1 0,23-1 1,-30 2 52,19-1 163,1 2 1,-1 0-1,0 2 1,51 10-1,-77-11-284,0 0 0,0 1-1,0-1 1,0 1 0,0 1-1,0-1 1,0 1 0,0-1-1,6 7 1,-3-4-28,-2 0 512</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7:33.200"/>
    </inkml:context>
    <inkml:brush xml:id="br0">
      <inkml:brushProperty name="width" value="0.1" units="cm"/>
      <inkml:brushProperty name="height" value="0.1" units="cm"/>
      <inkml:brushProperty name="color" value="#AB008B"/>
    </inkml:brush>
  </inkml:definitions>
  <inkml:trace contextRef="#ctx0" brushRef="#br0">15 83 3328,'-14'-3'4762,"14"3"-4639,0-1-1,0 0 0,0 1 0,0-1 0,0 1 0,0-1 0,0 0 0,0 1 1,0-1-1,1 1 0,-1-1 0,0 1 0,0-1 0,1 1 0,-1-1 0,0 1 1,1-1-1,-1 1 0,1-1 0,4-2 98,-1 1 1,1 0-1,-1 0 1,1 0-1,0 1 0,5-1 1,5-3-4,123-33 573,-115 34-819,0 1 0,1 0 0,-1 2 0,25 1 0,-44 0 42,-1 1-1,1-1 1,-1 1-1,0-1 1,1 1-1,-1 1 1,1-1-1,-1 0 0,0 1 1,0-1-1,0 1 1,0 0-1,0 0 1,0 0-1,-1 0 1,6 6-1,-7-6 21,1 0 0,-1 0 0,0 0 0,0 0 0,0 1 0,0-1 0,0 1-1,0-1 1,-1 0 0,1 1 0,-1-1 0,0 1 0,0-1 0,0 1 0,0-1 0,0 1 0,0-1 0,0 1-1,-1-1 1,0 1 0,1-1 0,-1 1 0,0-1 0,-2 3 0,1 0 23,-1-1 1,1 0-1,-1 0 0,0-1 1,-1 1-1,1 0 1,-1-1-1,1 0 0,-1 0 1,-7 4-1,-7 4 120,-22 9 1,26-14-121,11-5-37,1 0 0,-1 0-1,0 0 1,-1 0 0,-5 0 0,-5 2 87,74 11-95,-33-8-149,-1 0 1,-1 2 0,32 14-1,-53-20 156,-1 0-1,0-1 1,0 1-1,0 1 1,0-1-1,0 0 1,-1 0-1,1 1 1,-1 0-1,1-1 1,-1 1-1,0 0 1,3 6 0,-5-8 37,0 1 1,0-1-1,0 0 1,0 0 0,0 1-1,0-1 1,0 0-1,-1 0 1,1 1 0,0-1-1,-1 0 1,1 0-1,-1 1 1,1-1 0,-1 0-1,0 0 1,1 0 0,-1 0-1,0 0 1,0 0-1,0 0 1,-1 1 0,-25 19 615,22-17-531,-3 1-57,0 0 1,0-1-1,0 0 0,-1 0 0,0-1 0,-13 3 0,-58 9 43,30-7-87,-29 2-379,-10 3-4397,86-12 4120,0-1 1,0 1 0,0 1 0,0-1-1,0 0 1,0 1 0,1 0 0,-1-1 0,1 1-1,-3 2 1</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6:55.875"/>
    </inkml:context>
    <inkml:brush xml:id="br0">
      <inkml:brushProperty name="width" value="0.1" units="cm"/>
      <inkml:brushProperty name="height" value="0.1" units="cm"/>
      <inkml:brushProperty name="color" value="#AB008B"/>
    </inkml:brush>
  </inkml:definitions>
  <inkml:trace contextRef="#ctx0" brushRef="#br0">159 64 992,'0'-1'12,"0"1"1,0 0-1,1-1 0,-1 1 0,0 0 1,0-1-1,0 1 0,0 0 0,1-1 1,-1 1-1,0 0 0,0-1 1,1 1-1,-1 0 0,0 0 0,1-1 1,-1 1-1,0 0 0,1 0 0,-1 0 1,0-1-1,1 1 0,-1 0 1,0 0-1,1 0 0,-1 0 0,0 0 1,1 0-1,-1 0 0,1 0 0,-1 0 1,0 0-1,1 0 0,-1 0 1,1 0-1,10-4 463,-10 4-237,-1-1 1,1 0-1,0 0 0,0 0 0,-1 0 1,1-1-1,0 1 0,-1 0 0,1 0 0,-1 0 1,0 0-1,-1-7 3222,1 7-3456,0 1 0,0 0 0,-1 0 0,1 0 1,0 0-1,0-1 0,-1 1 0,1 0 0,0 0 0,-1 0 1,1 0-1,0 0 0,0 0 0,-1 0 0,1 0 0,0 0 1,-1 0-1,1 0 0,0 0 0,-1 0 0,1 0 0,0 0 1,0 0-1,-1 0 0,1 0 0,0 0 0,-1 1 0,1-1 1,0 0-1,0 0 0,-1 0 0,1 0 0,0 1 0,0-1 1,0 0-1,-1 0 0,1 1 0,0-1 0,0 0 0,-5 7 63,1-1-1,1 1 1,-1-1 0,-3 13-1,0-2 28,-57 106 290,38-60-299,-22 79 1,47-135-9,0-6-36,1 0 0,0 0 0,0 1 0,-1-1 0,1 0 1,-1 0-1,1 1 0,-1-1 0,1 0 0,-1 0 0,-1 2 0,6-23 269,17-38-161,56-105 0,-57 120-115,22-74 0,-35 97-32,-5 14 0,-2 4 2,1 1-1,-1 0 1,0 0-1,1 0 1,-1-1-1,1 1 1,-1 0-1,1 0 1,0 0-1,-1 0 1,1 0-1,0 0 1,0 0-1,0 0 1,1-1-1,-1 1 19,-1 3-170,0 0 166,0 0 0,1 0-1,-1 0 1,1 0 0,-1 0 0,1 0-1,-1 0 1,1 0 0,0 0-1,0-1 1,0 1 0,0 0 0,2 2-1,2 4 53,0 5-20,0 1 0,-1 0-1,3 17 1,-3-16-33,0 1 1,7 17-1,13 42 8,-15-47 131,-2 1-298,-1 1 1,-2-1-1,-1 1 0,0 33 0,-6-71-2104,3 7 2138,0 1 1,-1 0 0,1-1 0,0 1-1,0-1 1,0 1 0,-1-1 0,1 1-1,0-1 1,0 1 0,0-1-1,0 1 1,0 0 0,0-1 0,0 1-1,0-1 1,0 1 0,0-1 0,0 1-1,1-1 1,-1 1 0,0-1 0,0 1-1,0-1 1,8-10-2938</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6:56.400"/>
    </inkml:context>
    <inkml:brush xml:id="br0">
      <inkml:brushProperty name="width" value="0.1" units="cm"/>
      <inkml:brushProperty name="height" value="0.1" units="cm"/>
      <inkml:brushProperty name="color" value="#AB008B"/>
    </inkml:brush>
  </inkml:definitions>
  <inkml:trace contextRef="#ctx0" brushRef="#br0">4 25 3488,'0'0'106,"0"0"0,-1 0 0,1 0 1,0-1-1,0 1 0,-1 0 0,1 0 0,0-1 1,0 1-1,0 0 0,-1-1 0,1 1 0,0 0 1,0-1-1,0 1 0,0 0 0,0-1 0,0 1 1,0 0-1,0-1 0,0 1 0,0 0 0,0-1 0,0 1 1,0-1-1,12 2 593,-12-1-725,20 5 287,-15-4-57,1 1 0,0-1 0,-1 0 0,10 0-1,-8-2 0,0 0-1,0 0 0,1 0 0,-1-1 0,8-3 0,-8 2-93,0 1 0,0 0 0,0 0 0,0 1 0,10-1 0,7-1-86,-20 3-21,-1-1 1,1 0-1,0 1 0,0 0 0,-1 0 0,1 0 0,0 0 1,6 1-1,-2 3-18,-8-4-42,1 0 1,0 1 0,0-1 0,0 1 0,-1-1-1,1 1 1,0 0 0,-1-1 0,1 1 0,-1 0-1,1 0 1,0-1 0,0 2 0,3 4-1286,1 2-1617</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6:57.803"/>
    </inkml:context>
    <inkml:brush xml:id="br0">
      <inkml:brushProperty name="width" value="0.1" units="cm"/>
      <inkml:brushProperty name="height" value="0.1" units="cm"/>
      <inkml:brushProperty name="color" value="#AB008B"/>
    </inkml:brush>
  </inkml:definitions>
  <inkml:trace contextRef="#ctx0" brushRef="#br0">4 188 2976,'-3'-2'2504,"6"4"-2208,0 0-1,0 0 0,0 1 0,0-1 0,-1 1 0,5 4 0,-4-1-147,1 0-1,-2 0 1,1 0-1,-1 0 0,0 1 1,0-1-1,-1 1 1,0-1-1,0 1 0,0 10 1,-1 220 1606,-8-250-1023,6 3-672,0 0 0,1-1 0,0 1 0,0-1 0,3-18 0,-2 0-40,0 1-40,1 1 0,2 0-1,6-35 1,-6 50-2,-2 3 40,1 1 0,1 0 0,0-1 1,0 1-1,8-15 0,-3 9 75,0 1 0,1 0 0,18-21 0,-16 23-79,1 0-1,1 0 1,-1 1-1,1 1 1,1 1 0,0-1-1,0 2 1,1 0-1,0 1 1,24-7 0,-34 12-27,0 0-1,-1 0 1,1 1 0,0-1 0,0 1 0,0 1 0,0-1 0,0 1 0,0-1 0,0 1 0,0 1 0,0-1 0,-1 1 0,1-1 0,-1 1 0,1 1-1,6 4 1,-8-5 32,-1-1-1,0 1 1,1 0-1,-1 1 1,0-1-1,0 0 1,-1 1-1,1-1 0,-1 1 1,1-1-1,-1 1 1,0 0-1,1-1 1,-2 1-1,1 0 1,0 0-1,0 0 1,-1 0-1,0 0 1,1 0-1,-1 0 0,0 0 1,-1 0-1,1 0 1,0 0-1,-1 0 1,0 0-1,0-1 1,1 1-1,-3 4 1,0-2 17,0 0 0,0 0 0,0 0 1,0 0-1,-1-1 0,0 1 0,0-1 1,0 0-1,0 0 0,-1 0 1,1-1-1,-10 6 0,-5 1 145,-41 16 1,56-25-142,-2 2-47,0-1-1,-1 0 1,1 0-1,-12 1 1,18-3 226,26 8-644,-24-8 396,12 3-36,-7 0 43,-1-1 1,1 1-1,-1 0 0,0 1 1,0-1-1,6 6 1,-9-7 13,-1 0 0,0 0 0,-1 0 0,1 0-1,0 0 1,-1 0 0,1 1 0,-1-1 0,1 1 0,-1-1 0,0 1 0,0 0 0,-1-1-1,1 1 1,0 0 0,-1-1 0,1 1 0,-1 5 0,-1 1 34,1 1 0,-2-1 0,1 0 0,-2 1 0,1-1 0,-1 0 0,0 0 0,-1 0 0,0-1 0,-7 11 0,4-8 40,0 0 1,-1 0 0,-1-1-1,1-1 1,-2 1 0,1-1-1,-12 7 1,12-9-57,6-5 39,0 1 0,1-1-1,-1 0 1,0 0 0,0 0 0,0 0 0,-1-1-1,1 1 1,0-1 0,-1 0 0,1 0 0,-1 0-1,1 0 1,-1-1 0,1 1 0,-1-1-1,-6-1 1,5 1 3,0-1 0,-1 0 0,1-1-1,1 1 1,-1-1 0,-7-3 0,10 4-184,0-1 0,-1 1 0,1 0 0,0-1 0,0 1 0,0-1 1,0 0-1,1 0 0,-1 0 0,0 0 0,1 0 0,-1 0 0,1 0 0,0 0 0,-2-4 1,3 5-7,0 1 1,0-1-1,0 0 1,0 1-1,0-1 1,0 0 0,0 1-1,0-1 1,0 0-1,0 1 1,0-1-1,0 0 1,1 1-1,-1-1 1,0 0 0,1 1-1,-1-1 1,0 0-1,1 1 1,-1-1-1,1 1 1,-1-1-1,1 0 1,11-10-3035</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6:59.895"/>
    </inkml:context>
    <inkml:brush xml:id="br0">
      <inkml:brushProperty name="width" value="0.1" units="cm"/>
      <inkml:brushProperty name="height" value="0.1" units="cm"/>
      <inkml:brushProperty name="color" value="#AB008B"/>
    </inkml:brush>
  </inkml:definitions>
  <inkml:trace contextRef="#ctx0" brushRef="#br0">68 54 896,'0'-1'23,"0"1"0,0 0-1,0-1 1,-1 1 0,1 0 0,0-1 0,0 1 0,0 0-1,0-1 1,-1 1 0,1 0 0,0-1 0,0 1-1,0 0 1,0-1 0,0 1 0,0 0 0,0-1 0,0 1-1,0-1 1,0 1 0,0 0 0,0-1 0,0 1-1,1 0 1,-1-1 0,0 1 0,0 0 0,0-1 0,0 1-1,1 0 1,-1-1 0,0 1 0,0 0 0,1-1-1,-1 1 1,0 0 0,0 0 0,1 0 0,-1-1 0,0 1-1,1 0 1,-1 0 0,1-1 0,-1 1 60,1 0 0,-1-1 1,1 1-1,-1 0 0,1-1 1,-1 1-1,0-1 0,1 1 0,-1-1 1,0 1-1,1-1 0,-1 1 0,0-1 1,0 1-1,1-1 0,-1 0 1,0-13 6048,0 14-5992,-14-2 217,13 2-333,-1 0 1,0 0-1,0 0 1,1 0-1,-1 1 1,0-1-1,0 0 1,1 1-1,-1-1 1,0 1 0,1-1-1,-1 1 1,1 0-1,-1 0 1,1 0-1,-1 0 1,1 0-1,0 0 1,-1 0-1,1 0 1,0 1-1,0-1 1,0 0-1,-1 2 1,-8 14 69,8-14-77,0 0 0,0 0 0,1 0 0,-1 1 0,1-1 0,0 0 0,-1 1 0,1-1 0,1 1 0,-1-1 1,0 6-1,6 71 303,-4-77-337,0 0 0,-1 1 0,1-1 1,0 0-1,1 0 0,1 5 0,5 11 145,-7-13-95,1-1-1,0 1 1,0-1-1,0 0 1,1 0-1,0 0 1,-1 0-1,2 0 0,-1 0 1,8 7-1,-9-10-27,0 0-1,1 0 1,-1 0-1,1-1 0,-1 1 1,1-1-1,-1 0 1,1 0-1,0 0 1,0 0-1,0 0 0,0 0 1,-1-1-1,1 1 1,0-1-1,0 0 0,0 0 1,0 0-1,0 0 1,0-1-1,0 1 1,5-2-1,2-2 49,0 0 1,-1 0-1,1 0 0,16-12 1,34-29 262,-23 15-360,-16 9 373,-20 19-97,-10 15-127,5-7-95,1 0 1,-1 1-1,1 0 0,0 0 0,1 0 0,-1 0 1,1 0-1,1 1 0,-1-1 0,1 11 0,0-16-4,1 1 0,0 0 0,1 0 0,-1 0 0,0-1-1,1 1 1,-1 0 0,1 0 0,0-1 0,0 1 0,0 0 0,0-1 0,1 1-1,-1-1 1,1 1 0,-1-1 0,1 0 0,0 0 0,0 0 0,0 0-1,0 0 1,0 0 0,0 0 0,1-1 0,-1 1 0,1-1 0,-1 0 0,1 1-1,4 0 1,-3-1 13,-1 0 0,0-1 0,0 0 0,0 1 0,0-1 0,0 0 0,0-1 0,0 1 0,1-1 0,-1 1 0,0-1 0,0 0 0,0 0 0,-1 0 0,1 0 0,0-1 0,0 1 0,0-1 0,-1 0 0,1 0 0,2-2 0,-1 1 37,-1-1-1,0 1 1,0 0 0,0-1 0,0 0 0,0 0 0,-1 0 0,0 0 0,0 0 0,0 0 0,0-1-1,0 1 1,1-8 0,-2 2-55,0 0 0,-1 0 0,0 0 0,0 0-1,-1 0 1,-2-10 0,2 14-23,-1 1 0,1-1-1,-1 1 1,0 0 0,-1 0 0,1-1 0,-1 1 0,0 1-1,0-1 1,-1 0 0,1 1 0,-6-5 0,2 1-64,6 7 36,0 0-1,0-1 1,0 1-1,0 0 1,0 0-1,0 0 1,0 0-1,-1 1 1,1-1-1,0 0 1,0 0-1,-1 1 1,1-1-1,-1 1 1,1-1-1,-3 1 1,23 14 39,-14-11 37,0 0 1,0 0-1,1-1 0,-1 0 1,1 0-1,-1 0 0,1-1 1,0 1-1,0-2 0,0 1 1,7 0-1,-9-1-7,-1-1 0,0 1 0,1 0 1,-1-1-1,0 0 0,0 1 0,0-1 0,1-1 1,-1 1-1,0 0 0,0-1 0,-1 0 0,1 1 1,0-1-1,-1 0 0,1 0 0,-1-1 0,1 1 0,-1 0 1,0-1-1,0 0 0,2-2 0,15-22 16,-15 22-30,0-1 0,0 1 0,0-1 0,0 0 0,-1 0 0,3-9 0,-6 15-14,0-1 1,0 0 0,0 1 0,1-1 0,-1 0 0,0 1-1,0-1 1,1 0 0,-1 1 0,0-1 0,1 0 0,-1 1-1,1-1 1,-1 1 0,1-1 0,0 0 0,0 1-4,-1 0 0,0 0 1,0 0-1,1 0 0,-1 0 0,0 1 1,0-1-1,1 0 0,-1 0 0,0 0 1,0 0-1,1 0 0,-1 1 0,0-1 1,0 0-1,0 0 0,0 1 1,1-1-1,-1 0 0,0 0 0,0 1 1,0-1-1,0 0 0,0 0 0,0 1 1,1-1-1,-1 1 0,7 28-686,-6-23 594,3 12 157,-1-1-1,0 1 1,-2 0 0,0 0-1,-1 0 1,-3 20-1,-5-6 250,6-27-234,0 1 0,1 0-1,-1 0 1,0 12-1,2-18-64,0 0 0,0 0 0,0 1 0,0-1 0,0 0 0,0 0 0,0 0 0,0 1 0,0-1 0,0 0 1,-1 0-1,1 0 0,0 0 0,0 1 0,0-1 0,0 0 0,0 0 0,-1 0 0,1 0 0,0 0 0,0 0 0,0 1 0,0-1 0,-1 0 0,1 0 0,0 0 0,0 0 0,0 0 0,-1 0 0,1 0 0,0 0 0,0 0 0,0 0 0,-1 0 0,1 0 0,0 0 0,0 0 0,-1 0 0,1 0 0,0 0 0,0 0 0,0 0 0,-1 0 0,1 0 0,0 0 0,0-1 0,0 1 0,0 0 0,-1 0 0,1 0 0,0 0 1,0 0-1,0 0 0,0-1 0,0 1 0,-1 0 0,1 0 0,0 0 0,0-1 0,0 1 0,0 0 0,0 0 0,0 0 0,0 0 0,0-1 0,0 1 0,-1-2 15,1 1 1,0-1-1,-1 1 0,1-1 0,-1 1 1,1-1-1,-1 1 0,1-1 1,-1 1-1,-1-2 0,1 1 2,-1 0 1,1 0-1,0 0 0,0 0 0,1 0 0,-1 0 0,-1-4 1,-6-29-25,5 29 3,2-1 1,-1 0 0,0 1 0,0-14-1,2 19-8,0 0-1,0 0 0,1 0 0,-1 0 1,0 0-1,0 0 0,1 0 1,-1 0-1,1 1 0,-1-1 0,1 0 1,-1 0-1,1 0 0,-1 0 1,1 1-1,0-1 0,-1 0 0,1 0 1,0 1-1,1-2 0,7-9-84,-8 10 89,-1 1 1,1-1 0,0 0-1,-1 1 1,1-1 0,-1 1-1,1-1 1,0 1 0,-1-1 0,1 1-1,0-1 1,0 1 0,0 0-1,-1-1 1,1 1 0,0 0-1,0 0 1,0-1 0,0 1-1,-1 0 1,1 0 0,0 0 0,0 0-1,0 0 1,0 0 0,0 0-1,-1 1 1,1-1 0,0 0-1,0 0 1,0 1 0,-1-1 0,1 0-1,1 1 1,2 1-15,0 0 1,0 0 0,0 0-1,0 0 1,5 5-1,-6-2 85,-2-4-60,-1-1 0,0 1 1,1 0-1,-1-1 0,0 1 1,1-1-1,-1 1 0,1 0 1,-1-1-1,1 1 0,-1-1 1,1 0-1,-1 1 1,1-1-1,-1 1 0,1-1 1,0 0-1,-1 1 0,1-1 1,0 0-1,-1 0 0,1 1 1,0-1-1,0 0 0,1 1 6,-1-1-11,0 0 1,-1 0-1,1 1 1,0-1-1,0 0 1,-1 1-1,1-1 1,-1 0-1,1 1 1,0-1-1,-1 1 1,1-1-1,-1 1 1,1-1 0,-1 1-1,1 0 1,0 0-104,-1 0 1,1 0-1,-1 0 1,1-1-1,-1 1 1,1 0-1,0 0 1,-1-1-1,1 1 1,0-1-1,0 1 1,-1-1-1,1 1 1,0-1-1,0 1 1,0-1-1,0 0 1,-1 1-1,1-1 1,0 0-1,0 0 1,0 0-1,0 1 1,0-1-1,0 0 1,0 0-1,0-1 1,0 1-1,0 0 1,1 0-1,3-1-885,-2 1 524,-1 0 1,1-1-1,-1 1 0,1-1 0,-1 0 0,1 1 0,-1-1 0,0 0 0,4-2 0,13-5-2390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7:00.808"/>
    </inkml:context>
    <inkml:brush xml:id="br0">
      <inkml:brushProperty name="width" value="0.1" units="cm"/>
      <inkml:brushProperty name="height" value="0.1" units="cm"/>
      <inkml:brushProperty name="color" value="#AB008B"/>
    </inkml:brush>
  </inkml:definitions>
  <inkml:trace contextRef="#ctx0" brushRef="#br0">33 76 2720,'-6'-2'2667,"6"2"-2529,-1 0 0,1 0 0,0 0 1,-1 0-1,1 1 0,0-1 0,-1 0 0,1 0 0,-1 0 0,1 0 0,0 0 0,-1 0 1,1 0-1,0 0 0,-1 0 0,-3-3 1657,3 3-1657,0-1-12,0 1-1,0-1 0,0 1 1,1-1-1,-1 0 0,0 1 1,0-1-1,0 0 0,0 1 1,1-1-1,-1 0 0,0 0 0,1 0 1,-1 0-1,0 0 0,1 0 1,-1 0-1,1 0 0,0 0 1,-1-1-1,1 1-83,0-1 1,1 1-1,-1 0 0,1 0 0,-1 0 1,1 0-1,-1 0 0,1 0 1,0 0-1,-1 0 0,1 0 1,0 0-1,0 0 0,0 1 0,0-1 1,0 0-1,0 0 0,0 1 1,0-1-1,1 0 0,8-4-3,0 0 0,0 0 0,1 1-1,-1 1 1,1 0 0,0 0 0,0 1 0,0 0-1,0 1 1,12 0 0,-19 1-62,0 1 0,1-1 0,-1 1 0,1-1 0,-1 2 0,0-1 0,0 0 0,0 1-1,0-1 1,0 1 0,0 0 0,0 1 0,4 2 0,-7-4 24,1 1 0,0-1 0,-1 1 1,1 0-1,-1 0 0,1-1 0,-1 1 0,0 0 0,0 0 0,1 0 0,-2 0 0,1 1 0,0-1 0,0 0 1,-1 0-1,1 1 0,-1-1 0,0 0 0,1 0 0,-1 1 0,0-1 0,0 0 0,-1 1 0,1-1 0,0 0 1,-2 3-1,1 0 36,-1 0 1,0-1 0,0 1 0,-1-1-1,1 1 1,-1-1 0,0 0 0,0 0-1,-6 6 1,-4 2 106,-22 15 0,-2 3-47,33-26-155,-6 7 318,11-11-237,0 1 0,0-1 0,-1 1 0,1-1 0,0 0 0,0 0 0,0 0 1,0 1-1,0-1 0,0 0 0,-1 0 0,1 0 0,0 0 0,0 0 0,1-1 0,65 12-263,-57-9 209,0 0 1,0 1-1,0 0 0,-1 0 1,0 1-1,1 1 0,10 6 1,-18-9 34,1-1 0,-1 1 1,0 0-1,0 0 1,1 0-1,-1 0 0,-1 0 1,1 0-1,0 1 1,0-1-1,-1 1 1,1-1-1,-1 1 0,0 0 1,0-1-1,0 1 1,0 0-1,-1 0 0,1 0 1,-1 0-1,1-1 1,-1 1-1,0 4 1,0 0 72,-1 1 0,0-1 1,0 1-1,-1 0 1,0-1-1,0 0 0,-7 14 1,7-16-39,-1-1 0,0 1 0,0-1 0,0 0 0,-1 0-1,1 0 1,-1-1 0,0 1 0,0-1 0,0 0 0,-1 0 0,1 0 0,-1-1 0,1 0 0,-1 0 0,0 0 0,0 0 0,0-1 0,-6 2-1,-10 1-438,-1-2-1,1 0 0,-29-1 0,40-1-102,10 0 426,-1 0-1,1 0 1,0 0 0,-1 0-1,1 0 1,-1 0 0,1 0-1,0 0 1,-1 0 0,1 0-1,-1 0 1,1 0 0,0 0-1,-1 0 1,1 0 0,0 0-1,-1 0 1,1-1 0,-1 1-1,1 0 1,0 0 0,-1 0-1,1-1 1,0 1 0,0 0-1,-1 0 1,1-1 0,0 1-1,-1 0 1,1-1 0,0 1-1,0 0 1,0-1 0,-1 1-1,1 0 1,0-1 0,0 1-1,0 0 1,0-1 0,0 1-1,0-1 1,0 1 0,0 0-1,0-1 1,0 1 0,0-1-1,0 1 1,0 0 0,0-1-1,0 1 1,0-1 0,3-10-3059</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7:01.552"/>
    </inkml:context>
    <inkml:brush xml:id="br0">
      <inkml:brushProperty name="width" value="0.1" units="cm"/>
      <inkml:brushProperty name="height" value="0.1" units="cm"/>
      <inkml:brushProperty name="color" value="#AB008B"/>
    </inkml:brush>
  </inkml:definitions>
  <inkml:trace contextRef="#ctx0" brushRef="#br0">86 23 4480,'-9'2'1147,"2"1"1348,6-3-2298,0 0-1,-1 0 0,1 0 0,-1 0 1,1 0-1,0 0 0,-1 1 1,1-1-1,0 1 0,0-1 0,-1 1 1,1-1-1,0 1 0,0 0 0,-1-1 1,1 1-1,0 0 0,0 0 0,-1 2 1,-9 16 13,8-15-96,1 0-1,0 0 0,-1 1 0,1-1 0,1 0 1,-1 1-1,1 0 0,0-1 0,0 1 0,-1 8 1,2-1 12,0-5-48,0 0 0,0 0-1,0 1 1,3 8 0,-2-13-51,-1-1 1,1 0 0,0 0-1,0 0 1,0 0-1,0 0 1,0 0 0,1 0-1,-1 0 1,1-1 0,-1 1-1,1-1 1,-1 1-1,1-1 1,0 1 0,0-1-1,0 0 1,2 2 0,3-1 40,-1 1 0,1-1 0,0-1 1,0 1-1,0-1 0,0 0 1,-1-1-1,1 0 0,0 0 1,0 0-1,0-1 0,0 0 0,0 0 1,0-1-1,12-4 0,-4 0 19,-1 0-1,0 0 0,-1-2 0,1 1 0,-2-2 0,17-12 1,-28 20-82,1 0 1,-1-1-1,1 1 1,-1 0-1,0-1 1,0 1-1,1-1 1,-1 0 0,0 1-1,0-1 1,0 0-1,-1 0 1,1 0-1,0 1 1,-1-1-1,1 0 1,-1 0 0,0 0-1,1 0 1,-1 0-1,0 0 1,0 0-1,0 0 1,-1 0-1,1 0 1,0 0 0,-1 0-1,1 0 1,-1 0-1,0 1 1,0-1-1,1 0 1,-1 0-1,0 1 1,-1-1-1,1 0 1,0 1 0,0-1-1,-1 1 1,1 0-1,-1-1 1,1 1-1,-1 0 1,1 0-1,-1 0 1,0 0 0,-2-1-1,-17-8 164,-1 1 1,0 0-1,-44-9 0,39 8-297,23 9 83,0-1 0,0 1-1,0-1 1,0 1 0,0 0-1,0 1 1,-7-1 0,7 1-127,-1 0 1,1 0-1,-1 1 1,1 0-1,-1-1 1,1 2-1,-6 1 1,8-2-119,0 0-1,0 0 1,1 0-1,-1 0 1,0 0-1,0 1 1,1-1-1,-1 0 1,1 1-1,0-1 1,-1 1 0,1 0-1,0-1 1,0 1-1,0 0 1,0 0-1,0 0 1,-1 3-1,1 3-2791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3:54.279"/>
    </inkml:context>
    <inkml:brush xml:id="br0">
      <inkml:brushProperty name="width" value="0.1" units="cm"/>
      <inkml:brushProperty name="height" value="0.1" units="cm"/>
      <inkml:brushProperty name="color" value="#AB008B"/>
    </inkml:brush>
  </inkml:definitions>
  <inkml:trace contextRef="#ctx0" brushRef="#br0">0 1231 992,'2'4'4041,"1"-8"-4061,23-14 222,-1-2-1,-1-1 1,-1-1 0,25-31-1,-16 14-229,36-59 0,-22 28 52,88-124 109,-122 175-162,-2 0 0,0 0 0,10-30 0,-7 17 7,-8 17 36,0 0 1,0 0-1,-1-1 0,-1 0 1,-1 0-1,0 0 1,-1 0-1,-1 0 0,-1-19 1,0 30-25,1 1 1,-1-1-1,0 1 1,0 0-1,-1-1 1,1 1-1,-1 0 0,0 0 1,0 0-1,0 0 1,-1 0-1,1 1 1,-1-1-1,0 1 1,0-1-1,0 1 1,-1 0-1,-3-3 0,6 6 5,-1-1-1,1 0 0,-1 1 1,0-1-1,1 1 0,-1-1 0,0 1 1,1 0-1,-1 0 0,0-1 0,1 1 1,-1 1-1,0-1 0,1 0 0,-1 0 1,0 1-1,1-1 0,-1 0 1,0 1-1,1 0 0,-1-1 0,1 1 1,-1 0-1,1 0 0,0 0 0,-1 0 1,-1 1-1,-4 5-6,0-1-1,0 1 1,-9 12-1,9-11 85,-4 6-144,0 1 0,1 0 1,1 1-1,-15 33 0,-18 70 70,36-101 64,-2 13-40,1 1-1,2 0 0,1 0 0,1 1 1,2-1-1,4 43 0,-2-57 1,2 1-1,0-1 0,0 1 0,2-1 0,11 29 0,-12-39-11,0 0 1,0-1-1,1 1 0,0-1 0,0 1 0,7 5 0,-9-9-7,1 0 0,0 0 0,1-1 0,-1 0 0,1 0 0,-1 0-1,1-1 1,0 1 0,0-1 0,9 3 0,-2-3 63,0 0-1,15 0 1,-5 0 19,-13-2-75,0 1 0,0-1-1,0 0 1,0-1-1,0 0 1,0 0 0,0-1-1,0-1 1,-1 1-1,1-1 1,-1 0 0,0-1-1,1 0 1,-2-1-1,1 1 1,0-2 0,-1 1-1,0-1 1,0 0-1,-1 0 1,0-1 0,0 0-1,0 0 1,7-12-1,21-46-323,25-71-1,-57 131 333,0 0 0,0-1 0,-1 1 0,0-1 0,0 1-1,-1-1 1,0 0 0,0 1 0,0-1 0,0 1 0,-1-1 0,0 0 0,0 1 0,-1 0-1,1-1 1,-5-9 0,5 14-12,1 0 0,0 0-1,-1 0 1,1 1 0,-1-1-1,1 0 1,-1 0 0,1 0 0,-1 1-1,0-1 1,1 0 0,-1 1-1,0-1 1,1 0 0,-1 1 0,0-1-1,0 1 1,0 0 0,1-1-1,-1 1 1,0-1 0,0 1 0,0 0-1,0 0 1,0 0 0,0-1-1,0 1 1,0 0 0,0 0 0,0 0-1,1 0 1,-3 1 0,1-1-2,1 1-1,-1 0 1,0-1 0,0 1 0,0 0-1,1 0 1,-1 0 0,0 0 0,1 0 0,-1 1-1,1-1 1,0 0 0,-1 1 0,-1 2-1,-5 8-44,1 1 0,0 0-1,0 0 1,2 1 0,0 0-1,0 0 1,1 1 0,-2 16-1,-1 19 41,0 54 0,3-26-62,4-64 129,0-1 1,1 1-1,1-1 0,0 1 1,1-1-1,5 17 0,-7-28-45,-1-1 1,1 1-1,-1 0 1,1 0-1,0 0 0,0-1 1,0 1-1,0-1 0,0 1 1,0 0-1,0-1 0,1 0 1,-1 1-1,0-1 1,4 3-1,-4-4-5,0 0 1,0 0-1,0 1 0,0-1 1,0 0-1,0 0 0,1 0 1,-1 0-1,0 0 0,0 0 1,0 0-1,0 0 0,0-1 1,0 1-1,0 0 1,0-1-1,0 1 0,0-1 1,0 1-1,0-1 0,0 1 1,0-1-1,0 0 0,0 0 1,0 1-1,0-1 0,-1 0 1,2-1-1,13-15 233,22-32-1,-16 20-238,18-25 97,41-51-209,-77 102 98,0 0 0,0 0 0,0 0 0,1 0 0,-1 1 0,1-1 0,-1 1 0,1 0 0,0 0 0,0 0 0,7-2 0,-9 4 5,0 0-1,0-1 0,0 1 0,1 0 0,-1 0 1,0 1-1,0-1 0,0 0 0,0 1 0,0-1 1,0 1-1,0-1 0,0 1 0,0 0 0,0 0 1,0 0-1,0 0 0,0 0 0,-1 1 0,1-1 1,-1 1-1,1-1 0,-1 1 0,3 2 0,1 3-1,0 0 0,0 1-1,-1-1 1,0 1-1,0-1 1,-1 1-1,0 0 1,-1 1-1,1-1 1,-2 0-1,1 1 1,0 14 0,-2-7 8,0 0 1,-1 0-1,-1 0 1,-1 0 0,-8 28-1,-2-19 412,9-20-83,10-17-243,169-257-605,-136 222 416,-39 46 93,1 1 1,-1-1-1,1 1 0,-1-1 0,0 1 1,1-1-1,-1 1 0,1-1 0,0 1 1,-1 0-1,1-1 0,-1 1 0,1 0 0,-1 0 1,1-1-1,0 1 0,-1 0 0,1 0 1,0 0-1,-1 0 0,1 0 0,0 0 1,-1 0-1,1 0 0,0 0 0,-1 0 1,1 0-1,0 0 0,-1 0 0,1 0 1,-1 1-1,1-1 0,0 0 0,-1 1 1,1-1-1,0 1 0,0 0 19,0 0-1,0 0 1,0 0-1,0 0 0,0 0 1,-1 0-1,1 0 1,0 0-1,-1 0 1,1 0-1,-1 1 1,1-1-1,-1 0 1,1 0-1,-1 1 1,0-1-1,0 0 1,0 2-1,-3 69 27,1-41-60,3 57-1,1-51 54,-2-28-51,0-1 0,1 1 1,0 0-1,0-1 1,1 0-1,0 1 0,3 8 1,-3-12 30,0 0-1,1 0 1,0 0 0,0-1 0,7 9-1,-10-12-7,1 0 0,0 0-1,0 0 1,0 0-1,0 0 1,0-1-1,0 1 1,0 0-1,0 0 1,0-1 0,1 1-1,-1-1 1,0 1-1,0-1 1,1 0-1,-1 1 1,0-1 0,0 0-1,1 0 1,-1 0-1,0 0 1,0 0-1,1 0 1,-1 0-1,0 0 1,1 0 0,-1-1-1,0 1 1,0-1-1,1 1 1,0-1-1,7-5 3,0-1 0,0 0-1,-1 0 1,0 0-1,0-1 1,11-16-1,37-58 71,-46 66-84,21-35-71,-16 24 107,1 0-1,23-25 1,-37 49-47,1 0 0,0 0 0,0 1 0,0-1 0,0 1 0,0 0 0,0 0 0,0 0 0,1 0 0,-1 0 0,1 1 0,0 0 0,-1 0 0,1 0 0,0 0 0,0 0 0,0 1 0,0-1 0,-1 1 0,1 0 0,0 0 0,0 1 0,0-1 1,0 1-1,4 1 0,9 4 31,-1 0 1,0 0 0,0 2-1,21 13 1,-6-4-74,-16-9 191,0 1 1,18 14-1,-33-28 91,-4-4-144,-2 1-50,0 0 0,-1 1 0,0 0 0,0 0 0,-10-7 0,-44-27-39,61 41 5,-9-6-11,-1 1 0,1 0 0,-1 0 0,1 1-1,-12-3 1,18 6 5,0 1 0,0-1 0,-1 1 0,1-1 0,0 1 0,0 1 0,-1-1 0,1 0 0,0 1 0,0-1 0,-1 1 0,1 0 0,0 0 0,0 0 0,0 1 0,0-1 0,0 1 0,1-1 0,-1 1 0,0 0 0,-2 3 0,-2 2-46,1 0 0,0 1 0,0 0 0,1 0 0,0 0 0,-5 13 0,-1-1 75,8-14-17,0 0 0,1-1 0,-1 1 0,1 0 0,0 0 0,1 1 0,0-1 0,0 0 0,0 1 0,0-1 0,1 0 0,0 1 0,2 8 0,-1-10-11,0 0 0,1 0 0,-1 0 0,1 0 0,0 0 0,1 0 0,-1-1 0,1 1 0,0-1 0,0 0 0,0 0 0,1 0 0,-1 0 0,1 0 0,0-1 0,0 0 0,5 3 0,-5-2 22,1-1 0,0 0 1,1 0-1,-1-1 0,0 0 0,1 0 0,-1 0 0,1 0 0,-1-1 0,1 0 0,0 0 0,0 0 0,0-1 0,-1 0 0,1 0 0,0 0 0,0-1 0,0 0 0,-1 0 0,1-1 0,0 1 0,-1-1 0,1-1 0,-1 1 0,0-1 0,6-3 0,-5 2 6,-1 0 0,-1 0 0,1 0 0,-1-1 0,1 0 0,-1 0 0,-1 0 0,1 0 0,-1 0 0,0-1 0,0 0 0,0 1 0,-1-1 0,2-7 0,-1 1 29,0-1 1,-1 0 0,-1 0-1,0 0 1,-1-25-1,-1 31-37,0-1 0,0 1 0,-4-12-1,4 16-15,1 1-1,-1 0 0,0-1 1,0 1-1,0 0 0,0 0 1,-1 0-1,1 0 0,0 0 1,-1 0-1,1 0 0,-1 1 0,0-1 1,0 0-1,-2-1 0,4 3 2,-1 0 0,0-1 0,1 1 0,-1 0 0,0 0 0,1 0 0,-1 0 0,0 0 0,1 0 0,-1 0 0,0 0-1,1 0 1,-1 0 0,0 0 0,1 0 0,-1 0 0,0 1 0,1-1 0,-1 0 0,0 0 0,0 1 0,-14 13-152,11-7 85,-1-1 0,-6 15 0,2 2 50,0 0 1,2 0 0,0 1-1,2-1 1,1 1 0,0 1-1,2-1 1,1 0-1,1 1 1,5 38 0,3 22 49,-4 164 0,-5-235 25,0 1 0,-1-1 0,0 1 0,-1-1 0,-1 0 0,0 0 0,-9 19 0,11-31-35,1 1 0,-1-1 0,0 0 0,1 0 0,-1 0 0,0 0-1,0 0 1,0 0 0,-1 0 0,1-1 0,0 1 0,-1-1 0,1 1-1,-1-1 1,1 0 0,-1 0 0,1 0 0,-1-1 0,0 1 0,0 0-1,1-1 1,-1 0 0,0 0 0,0 0 0,0 0 0,1 0 0,-1 0 0,0-1-1,-3 0 1,-2-1-18,1 0-1,0-1 1,0 0-1,1 0 0,-1 0 1,1 0-1,-1-1 1,1-1-1,0 1 1,-6-7-1,2 1-22,2 0-1,-1-1 1,1 0 0,1-1 0,0 1-1,-8-20 1,6 9-28,1 0-1,1 0 1,-4-25 0,9 36-4,0 0 1,1-1-1,0 1 1,1-1 0,0 1-1,1 0 1,0-1-1,5-18 1,-4 26 43,-1-1 1,1 0-1,0 1 1,0-1-1,0 1 1,0 0 0,1 0-1,0 0 1,0 0-1,0 0 1,0 1-1,1-1 1,-1 1-1,1 0 1,0 0-1,0 0 1,0 0-1,0 1 1,0 0-1,1 0 1,-1 0 0,8-2-1,12-1-12,0 1 0,1 1 1,42 1-1,-34 2 89,47-7 1,-69 6-43,1-1 0,-1-1 1,1 0-1,-1 0 0,0-1 0,0-1 0,-1 0 0,1 0 0,-1-1 0,0 0 1,-1-1-1,1 0 0,15-16 0,-16 12 7,0 0 0,-1 0 0,-1-1-1,1 0 1,-2 0 0,0-1 0,0 0 0,4-16 0,2-15-31,7-53 0,-3 14 126,9-25-180,28-129-203,-28 107 283,18-102 47,-41 211-178,0 0 1,-1-22-1,-1 40 58,0 5-9,-1 0 1,1 1-1,-1-1 1,0 1-1,0-1 1,-2 4 0,-2 8-3,-23 117-34,13-60 22,-5 32 84,-13 54 210,21-108-287,2 0-1,3 1 0,-2 67 1,7-58 189,1-30-55,1-1 0,1 1 0,9 55 1,-10-83-75,1 1 1,-1 0-1,1 0 0,-1 0 1,1-1-1,0 1 1,-1 0-1,1-1 1,0 1-1,2 1 0,-3-3 9,1 1 0,-1-1-1,1 0 1,-1 0-1,1 1 1,-1-1 0,1 0-1,-1 0 1,1 0-1,-1 0 1,1 0 0,-1 0-1,1 0 1,-1 0-1,1 0 1,-1 0 0,1 0-1,0 0 1,-1 0-1,1 0 1,-1-1 0,1 1-1,-1 0 1,1 0-1,-1-1 1,1 1 0,-1 0-1,0 0 1,1-1-1,-1 1 1,1-1 0,-1 1-1,0 0 1,1-1-1,-1 1 1,0-1 0,1 1-1,-1-1 1,5-6 24,0 0 1,0 0 0,-1-1-1,0 1 1,0-1-1,4-12 1,0 0-72,49-106 128,24-54-99,-59 123-9,19-74 0,7-90 185,-23 100-175,1-11-171,-26 129 95,-1 5 21,-4 8-21,-5 21-61,5-1 205,-1 49 1,3-26 0,-39 332 394,26-264-323,-28 187 513,39-282-549,2-13 45,0 0 1,0 21-1,3-34-128,0 0 0,0 1-1,1-1 1,-1 0-1,0 1 1,0-1-1,0 0 1,0 1 0,0-1-1,0 0 1,0 1-1,0-1 1,0 0 0,0 1-1,0-1 1,-1 0-1,1 0 1,0 1 0,0-1-1,0 0 1,0 1-1,0-1 1,0 0 0,-1 0-1,1 1 1,0-1-1,0 0 1,-1 0 0,1 1-1,0-1 1,0 0-1,-1 0 1,1 0-8,0-1 1,-1 0-1,1 0 0,0 0 1,0 0-1,-1 0 0,1 1 1,0-1-1,0 0 1,0 0-1,0 0 0,0 0 1,1 0-1,-1-1 0,8-52 13,3 1 0,1 0 0,39-98 0,-49 146-30,20-42-267,-20 43 255,1 0-1,0 0 1,0 0-1,0 0 1,0 0 0,1 1-1,7-7 1,-10 9 14,0 1 1,0-1 0,0 0-1,0 1 1,0-1 0,0 1-1,0-1 1,0 1 0,0 0-1,0-1 1,0 1 0,0 0-1,1 0 1,-1 0 0,0 0-1,0 0 1,0 0 0,0 0-1,1 0 1,-1 0 0,2 1-1,-1 0 0,-1 0 0,1 0 1,-1 0-1,1 0 0,-1 0 0,1 1 0,-1-1 0,0 0 0,0 1 0,0-1 0,1 1 0,0 1 0,2 5 6,0 0-1,-1 1 1,0-1-1,3 11 0,14 74 131,-15-61 14,2-1 1,1 0-1,17 40 1,-14-50 159,-11-21-287,0 0-1,1 0 0,-1 0 0,0 1 1,0-1-1,0 0 0,1 0 1,-1 0-1,0 0 0,1 0 0,-1 0 1,0 1-1,0-1 0,1 0 0,-1 0 1,0 0-1,0 0 0,1 0 0,-1 0 1,0 0-1,1 0 0,-1 0 1,0 0-1,0 0 0,1 0 0,-1-1 1,0 1-1,1 0 0,-1 0 0,0 0 1,0 0-1,1 0 0,-1-1 1,9-4 82,-6 2-83,-1 0 0,0 0 1,1 0-1,-1 0 0,-1 0 0,1-1 0,0 1 1,1-6-1,9-34 143,-9 32-57,21-96 5,-12 48-282,26-75 0,-36 129 123,1 0 0,-1 0 0,1 1 0,0 0 1,1-1-1,-1 1 0,7-6 0,-9 9 57,0 1 3,-1 0 0,1 0-1,-1 0 1,1 0 0,-1 0 0,0 0 0,1 0-1,-1 0 1,1 0 0,-1 1 0,1-1 0,-1 0-1,0 0 1,1 0 0,-1 0 0,1 1 0,-1-1-1,0 0 1,1 0 0,-1 1 0,0-1 0,1 0 0,-1 1-1,0-1 1,1 1 0,-1-1-12,5 5-3,0 1-1,0 0 0,-1 0 0,0 0 0,0 0 0,0 1 1,-1 0-1,0 0 0,0 0 0,-1 0 0,0 0 1,2 8-1,0 12 86,3 51 0,-6-67-90,0 0 44,0 60 47,-1-62-9,-1 1-1,0-1 1,0 0-1,-1 0 1,-4 13-1,5-21-51,1 0 0,0 0 0,0 0 0,-1 0 0,1 0 1,-1 0-1,1 0 0,-1 0 0,1 0 0,-1-1 0,1 1 0,-1 0 0,0 0 0,0 0 0,1-1 0,-1 1 1,0 0-1,0-1 0,0 1 0,0-1 0,0 1 0,0-1 0,0 1 0,0-1 0,0 0 0,0 1 0,0-1 1,0 0-1,0 0 0,0 0 0,0 0 0,0 0 0,0 0 0,0 0 0,0 0 0,0 0 0,-2-1 0,-1-1-26,0 0-1,0 0 0,0 0 0,1 0 1,-1-1-1,1 1 0,-6-7 0,5 4-3,0-1-1,0 0 0,1 0 1,0 0-1,0 0 0,1 0 1,0-1-1,0 1 0,-2-11 1,4 16 3,0-1 0,-1 1 0,1 0 0,0-1 0,0 1 0,0 0 1,0-1-1,0 1 0,0 0 0,0-1 0,0 1 0,1 0 0,-1-1 0,0 1 1,1 0-1,-1-1 0,1 1 0,0-1 0,0 1-161,0 5 161,0-1 1,0 1-1,0-1 1,0 0-1,0 1 0,1-1 1,0 0-1,0 0 1,2 3-1,2 4 38,-2-1 85,1-1 0,1 0-1,-1 0 1,1-1 0,0 0-1,1 0 1,0 0-1,13 10 1,-13-13 41,0 0 0,0 0 0,0-1 0,1 1 0,-1-2 0,1 1 0,-1-1 0,1 0 0,0-1 0,16 2 0,-1-4-6,0 0 0,1-1-1,-1-1 1,0-1 0,-1-2-1,1 0 1,30-13 0,-33 10-765,0-1 1,0-1 0,-1-1-1,-1-1 1,27-24 0,-6-7-4521,-21 31 1916</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7:02.383"/>
    </inkml:context>
    <inkml:brush xml:id="br0">
      <inkml:brushProperty name="width" value="0.1" units="cm"/>
      <inkml:brushProperty name="height" value="0.1" units="cm"/>
      <inkml:brushProperty name="color" value="#AB008B"/>
    </inkml:brush>
  </inkml:definitions>
  <inkml:trace contextRef="#ctx0" brushRef="#br0">34 37 3904,'-27'3'5221,"26"-3"-5169,1 0 0,0 0 0,0 0 0,-1 0 1,1 0-1,0 0 0,0 0 0,-1 0 0,1 0 0,0 0 0,0 0 0,-1 0 0,1 1 1,0-1-1,0 0 0,-1 0 0,1 0 0,0 0 0,0 0 0,-1 1 0,1-1 0,0 0 1,0 0-1,0 0 0,0 1 0,-1-1 0,1 0-3,0 0 1,0 1-1,1-1 1,-1 0-1,0 0 0,0 0 1,0 0-1,0 0 1,0 0-1,1 1 0,-1-1 1,0 0-1,0 0 1,0 0-1,0 0 0,1 0 1,-1 0-1,0 0 0,0 0 1,0 0-1,1 0 1,-1 0-1,0 0 0,0 0 1,0 0-1,0 0 1,1 0-1,-1 0 0,0 0 1,0 0-1,0 0 1,1 0-1,-1 0 0,0 0 1,0 0-1,0 0 1,0-1-1,1 1 0,73-15 1074,-53 12-1019,160-20 541,-169 21-692,0 1 0,-1 1-1,1 0 1,0 1 0,0 0-1,-1 1 1,18 4 0,-15 0 53,-6-4-25,-5-2-6,-2 0-140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7:02.947"/>
    </inkml:context>
    <inkml:brush xml:id="br0">
      <inkml:brushProperty name="width" value="0.1" units="cm"/>
      <inkml:brushProperty name="height" value="0.1" units="cm"/>
      <inkml:brushProperty name="color" value="#AB008B"/>
    </inkml:brush>
  </inkml:definitions>
  <inkml:trace contextRef="#ctx0" brushRef="#br0">1 23 4992,'13'-4'4106,"-13"3"-3985,1 0 0,-1 1 0,1-1-1,-1 0 1,1 1 0,-1-1 0,1 1 0,-1-1-1,1 1 1,0-1 0,0 1 0,-1-1-1,1 1 1,0-1 0,0 1 0,-1 0-1,1 0 1,0-1 0,0 1 0,0 0-1,-1 0 1,1 0 0,0 0 0,0 0-1,0 0 1,1 0 0,32-1 127,-28 1 78,55-8 581,-28 8-758,57 7 0,-74-5-107,-14-2-38,1 0 0,-1 0 0,0 1-1,1-1 1,-1 1 0,0-1 0,1 1 0,-1 0-1,4 1 1,-5-1 82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7:04.890"/>
    </inkml:context>
    <inkml:brush xml:id="br0">
      <inkml:brushProperty name="width" value="0.1" units="cm"/>
      <inkml:brushProperty name="height" value="0.1" units="cm"/>
      <inkml:brushProperty name="color" value="#AB008B"/>
    </inkml:brush>
  </inkml:definitions>
  <inkml:trace contextRef="#ctx0" brushRef="#br0">316 8 896,'4'3'2588,"-4"-3"-2437,0 1 0,0-1-1,0 1 1,0-1-1,0 0 1,1 1-1,-1-1 1,0 1-1,0-1 1,0 1 0,0-1-1,0 0 1,-4 7 2710,3-6-2711,-2-1-86,1 1 0,0 0 0,0-1 0,-1 1 0,1-1 0,0 1 0,-1-1 0,-4 0 1061,-6 4 715,11-4-1749,1 0 0,0 0 1,-1 0-1,1-1 0,0 1 0,-1 0 0,1-1 0,0 1 0,0-1 0,-1 0 0,1 1 0,-2-2 0,2 1 4,0 0-1,0 1 0,0-1 1,0 0-1,0 1 0,0-1 1,0 1-1,0 0 0,0-1 1,-1 1-1,1 0 1,-2 0-1,-1 0-73,-1-1-1,0 1 1,0-1 0,0 0 0,1 0-1,-1 0 1,0-1 0,-5-2 0,8 3-16,0 0 0,0 1 0,0-1 0,0 1 0,0-1 0,0 1 0,-1 0 0,1 0 0,0 0 0,0 0 0,0 0 0,0 0 0,-3 1 0,-26 9 229,-47 27 448,68-32-578,8-5-86,0 1 0,0-1 1,1 1-1,-1 0 0,0 0 0,1 0 0,-1 0 0,1 0 0,-1 0 0,1 0 0,-1 1 0,1-1 1,0 0-1,0 1 0,0-1 0,0 1 0,0 0 0,-2 2 0,-2 4-4,4-8-25,0 1-1,1 0 0,-1-1 1,1 1-1,-1 0 1,1 0-1,-1 0 1,1-1-1,-1 1 1,1 0-1,0 0 1,0 0-1,-1 0 1,1 0-1,0 1 1,0 6 119,0-6-99,-1 0 0,1 0 0,0 1 0,0-1 0,0 0 1,0 0-1,1 1 0,-1-1 0,1 0 0,-1 0 0,1 0 0,0 0 1,0 0-1,0 0 0,0 0 0,0 0 0,0 0 0,0 0 0,1 0 1,-1 0-1,2 1 0,-1-1 8,1 0 1,-1 0-1,1 0 1,-1 0-1,1-1 0,-1 1 1,1-1-1,0 0 1,0 1-1,-1-1 0,1-1 1,0 1-1,0 0 1,5 0-1,-2-1 16,0 1 0,0-1 0,0 0 0,0-1 0,0 1 0,0-1 0,0-1 0,0 1 0,0-1 0,0 0 1,-1 0-1,1-1 0,-1 1 0,1-1 0,-1 0 0,0-1 0,0 1 0,-1-1 0,1 0 0,-1-1 0,0 1 0,0 0 0,0-1 0,0 0 0,-1 0 0,0 0 0,0-1 0,-1 1 0,1-1 0,1-7 0,3-7-136,-5 12 2,0 1 1,0 0 0,0 0 0,-1-1-1,0 1 1,0-9 0,-1 15-247,0 18 11,0-16 358,-1 12 188,2-1 1,3 24-1,-3-32-176,0-1 0,0 1 0,0-1 1,0 1-1,0-1 0,1 0 0,0 0 0,-1 0 1,1 0-1,0 0 0,1 0 0,-1 0 1,0-1-1,1 1 0,3 2 0,0-1 98,-1-1 1,1 0-1,0-1 1,0 1-1,1-1 0,-1 0 1,0 0-1,1-1 0,-1 0 1,13 0-1,28 5 65,-47-6-272,1 0 0,-1 0 0,0 0 0,1 0 0,-1 0 0,0 0 0,0 0 0,1 0-1,-1 0 1,0 0 0,1 0 0,-1 0 0,0 0 0,0-1 0,1 1 0,-1 0 0,0 0-1,0 0 1,1 0 0,-1-1 0,0 1 0,0 0 0,0 0 0,1-1 0,-1 1 0,0 0 0,0 0-1,0-1 1,0 1 0,0 0 0,1-1 0,-1 1 0,0 0 0,0 0 0,0-1 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7:06.532"/>
    </inkml:context>
    <inkml:brush xml:id="br0">
      <inkml:brushProperty name="width" value="0.1" units="cm"/>
      <inkml:brushProperty name="height" value="0.1" units="cm"/>
      <inkml:brushProperty name="color" value="#AB008B"/>
    </inkml:brush>
  </inkml:definitions>
  <inkml:trace contextRef="#ctx0" brushRef="#br0">0 131 4224,'0'0'2986,"3"0"-2666,9-1 198,1-1-1,0 0 0,0-1 0,22-7 1,-15 4-259,24-5-1,60-1 206,-63 8-44,1-1-1,62-17 1,-53 6-189,-1 3 0,80-10 0,-125 23-262,-1-1-1,0 1 0,0 1 1,0-1-1,0 1 1,0 0-1,0 0 0,0 0 1,0 0-1,5 3 1,-7-4-96,-1 1 1,1 0-1,-1 0 1,1 0-1,-1 0 1,1 0-1,-1 0 1,0 0-1,0 1 1,1-1-1,-1 0 1,0 1 0,0-1-1,0 1 1,0-1-1,-1 1 1,1-1-1,0 1 1,-1 0-1,1 0 1,-1-1-1,1 1 1,-1 0-1,0 2 1,0 7-2535</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7:07.515"/>
    </inkml:context>
    <inkml:brush xml:id="br0">
      <inkml:brushProperty name="width" value="0.1" units="cm"/>
      <inkml:brushProperty name="height" value="0.1" units="cm"/>
      <inkml:brushProperty name="color" value="#AB008B"/>
    </inkml:brush>
  </inkml:definitions>
  <inkml:trace contextRef="#ctx0" brushRef="#br0">39 100 2816,'-13'0'5600,"23"-12"-2598,1 3-2648,0 0 0,1 1 0,0 0 0,26-12 0,-2 2-214,-31 15-153,0 1 0,0 0 0,0 0 0,1 0 1,-1 1-1,1 0 0,-1 0 0,1 0 0,-1 1 1,1 0-1,0 0 0,-1 0 0,1 1 0,8 1 1,-12-1 1,0 0 1,0 0-1,0 1 1,0-1 0,0 1-1,-1-1 1,1 1 0,0-1-1,0 1 1,-1 0-1,0 0 1,1 0 0,-1 0-1,0 0 1,0 0-1,0 0 1,2 4 0,-2-3 6,0 1 0,0-1 0,0 0 0,0 1 0,0-1 0,-1 0 0,0 1 0,0-1 0,0 1 0,0-1 0,-1 7 0,-2 0 64,0 0-1,0 0 1,-1 0 0,0-1-1,-1 1 1,0-1 0,-1 0-1,0-1 1,0 1 0,-1-1-1,0 0 1,0-1 0,-1 1-1,0-2 1,-14 11 0,-98 52 553,116-66-553,0 0 0,0-1 0,-1 0 0,1 0 0,-1 0 1,0 0-1,0-1 0,1 0 0,-1 0 0,-6 1 459,23-7-402,13-2 243,48-9 0,-50 12-344,2 1-53,-1 1 0,47 3-1,-23 0-3706,-34-1-490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7:52.666"/>
    </inkml:context>
    <inkml:brush xml:id="br0">
      <inkml:brushProperty name="width" value="0.1" units="cm"/>
      <inkml:brushProperty name="height" value="0.1" units="cm"/>
      <inkml:brushProperty name="color" value="#AB008B"/>
    </inkml:brush>
  </inkml:definitions>
  <inkml:trace contextRef="#ctx0" brushRef="#br0">1 69 992,'8'2'6985,"-6"-1"-6874,-1-1-1,1 1 1,0 0-1,-1-1 1,1 1 0,0-1-1,-1 0 1,1 0-1,0 0 1,0 1 0,-1-2-1,1 1 1,0 0-1,0 0 1,-1 0 0,1-1-1,3 0 1,-2-1-39,2-1 88,0-1 1,1 1-1,-1-1 1,8-7-1,-11 8-128,12-10 70,11-16 1188,-24 28-1354,12 9-256,-4 1 420,-8-9-107,0 1-1,0 0 0,0-1 1,-1 1-1,1 0 1,0 0-1,0-1 1,-1 1-1,1 0 0,0 0 1,-1 0-1,1 0 1,-1 0-1,1 0 0,-1 0 1,1 0-1,-1 0 1,0 0-1,1 0 0,-1 0 1,0 1-1,0 0 1,0 23 117,-1 0 0,-7 40 0,5-51-136,0 5 198,-1 0 1,-13 34-1,17-52-162,0-1-1,0 1 1,0-1 0,0 0 0,0 1 0,0-1-1,0 1 1,-1-1 0,1 0 0,0 1-1,0-1 1,0 0 0,-1 1 0,1-1-1,0 0 1,0 1 0,-1-1 0,1 0-1,0 0 1,0 1 0,-1-1 0,1 0-1,0 0 1,-1 0 0,1 1 0,0-1 0,-1 0-1,1 0 1,-1 0 0,1 0 0,0 0-1,-1 0 1,1 0 0,-1 1 0,1-1-1,0 0 1,-1-1 0,1 1 0,-1 0-1,1 0 1,0 0 0,-1 0 0,1 0 0,0 0-1,-1 0 1,1-1 0,-1 1 0,1 0-1,0 0 1,-1-1 0,0 0-2,0 0 1,0 0 0,0-1-1,0 1 1,0 0-1,0-1 1,0 1-1,1-1 1,-1 1-1,0-4 1,-8-25-230,4 15 308,-3-24-1,2 24-219,5 14 120,0-1 0,0 1-1,0-1 1,1 1-1,-1-1 1,1 0-1,-1 1 1,1-1 0,-1-3-1,-2-1-40,3 5 56,-1 1 0,1 0 0,0-1 0,-1 1 1,1-1-1,-1 1 0,1-1 0,0 1 0,0-1 0,-1 1 0,1-1 0,0 1 0,0-1 0,0 0 0,0 1 0,0-1 0,-1 1 0,1-1 0,0 1 1,0-2-1,0 2-173,8 14 160,3 28 571,-11-38-527,1 1-1,1-1 1,-1 0-1,1 0 1,0 0-1,0 0 0,0 0 1,0 0-1,1-1 1,-1 1-1,1-1 1,0 1-1,4 2 1,-1 1 126,2-1-1,-1 0 1,1-1 0,0 0 0,8 5 0,-6-5-143,14 6-617,-7-7-2718</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7:54.379"/>
    </inkml:context>
    <inkml:brush xml:id="br0">
      <inkml:brushProperty name="width" value="0.1" units="cm"/>
      <inkml:brushProperty name="height" value="0.1" units="cm"/>
      <inkml:brushProperty name="color" value="#AB008B"/>
    </inkml:brush>
  </inkml:definitions>
  <inkml:trace contextRef="#ctx0" brushRef="#br0">48 23 1312,'-11'-5'9941,"6"11"-11280,1 1 1315,4-6 24,0 0 1,0-1 0,0 1-1,0 0 1,-1-1 0,1 1-1,0 0 1,-1-1 0,1 1 0,0 0-1,-1-1 1,1 1 0,-1-1-1,1 1 1,-1-1 0,1 1-1,-1-1 1,1 1 0,-1-1-1,1 0 1,-1 1 0,0-1 0,1 0-1,-1 1 1,0-1 0,1 0-1,-2 1 1,-3 1 236,-2 0-95,7-2-157,-1 0-1,1-1 1,0 1-1,0 0 1,0 0-1,0-1 0,0 1 1,-1 0-1,1 0 1,0-1-1,0 1 1,0 0-1,0 0 1,0-1-1,0 1 1,0 0-1,0 0 1,0-1-1,0 1 1,0 0-1,0 0 1,0-1-1,0 1 0,0 0 1,0-1-1,0 1 1,0 0-1,0 0 1,1 0-1,-1-1 1,0 1-1,0 0 1,2-7-218,0 1 1,-1 0-1,0-1 1,1-8-1,-2 15 228,11 4-4128,-5 3 1738</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8:50.709"/>
    </inkml:context>
    <inkml:brush xml:id="br0">
      <inkml:brushProperty name="width" value="0.1" units="cm"/>
      <inkml:brushProperty name="height" value="0.1" units="cm"/>
      <inkml:brushProperty name="color" value="#33CCFF"/>
    </inkml:brush>
  </inkml:definitions>
  <inkml:trace contextRef="#ctx0" brushRef="#br0">655 319 992,'2'-1'582,"12"5"-609,-12-4 133,11 13-212,-1 1 676,-12-14-484,0 9 287,1-5-273,-1-3-24,0 1 1,0-1 0,1 0-1,-1 1 1,0-1 0,0 1-1,-1-1 1,1 0-1,0 1 1,0-1 0,-1 1-1,1-1 1,-1 0 0,1 1-1,-1-1 1,-1 2 0,1-4 156,1 0 1,-1 0 0,0 0 0,0-1-1,1 1 1,-1 0 0,1-1 0,-1 1 0,1 0-1,-1-1 1,1 1 0,0-3 0,-10-23-335,9 23 155,-1 0 0,0 0 0,1 0 0,0 0 0,0 0 0,0 0 0,0-4 0,1 2 60,-1 0-1,0 1 0,-4-10 0,2 9-111,2 2 11,-1 1 0,1-1 0,-1 1 0,1-1 1,0 1-1,1-1 0,-2-7 0,2 7 38,-1 0-1,0 0 1,0 0 0,0 0-1,-1 0 1,0 1-1,1-1 1,-1 0 0,0 1-1,-1-1 1,1 1-1,-1 0 1,-3-4 0,-10-15 259,11 12-237,-1 0 1,0 0 0,-1 1-1,-8-10 1,-6-4-154,12 15 83,4 2 8,0 1 0,-1 0 0,1 0 0,-8-4 0,8 5 29,5 3-41,-1 1 1,1-1 0,-1 1-1,1-1 1,-1 1 0,0-1-1,1 1 1,-1 0 0,1-1-1,-1 1 1,0 0 0,1-1-1,-1 1 1,1 0 0,-1 0-1,0 0 1,1 0-1,-1-1 1,0 1 0,0 0-1,-1 0 9,1 0-1,0 0 0,-1-1 1,1 1-1,0-1 0,-1 1 0,1-1 1,0 1-1,-2-2 0,2 1 0,-1 0-1,1 0 1,-1 0-1,0 1 1,1-1-1,-1 0 1,0 1-1,1-1 0,-1 1 1,-2 0-1,-38-4 69,-15 1 5,-50-2 304,55 10-224,27 2-309,22-7 151,1 0 0,0 0 1,0 0-1,0 0 1,-1 1-1,1-1 0,0 1 1,0 0-1,0-1 0,0 1 1,0 0-1,0 0 1,0 0-1,0 1 0,1-1 1,-1 0-1,-3 4 0,-33 14 452,31-15-451,2-1 8,1 0 0,-1 1 0,1-1 0,-5 6 0,-18 6-11,21-10-150,-6 7-1225,5-2-1190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8:58.102"/>
    </inkml:context>
    <inkml:brush xml:id="br0">
      <inkml:brushProperty name="width" value="0.1" units="cm"/>
      <inkml:brushProperty name="height" value="0.1" units="cm"/>
      <inkml:brushProperty name="color" value="#33CCFF"/>
    </inkml:brush>
  </inkml:definitions>
  <inkml:trace contextRef="#ctx0" brushRef="#br0">3 51 1248,'0'0'14,"0"0"0,0 0 1,-1 0-1,1 0 0,0 0 1,0 0-1,0 0 0,0 0 0,0 0 1,0 0-1,0 0 0,-1 0 0,1-1 1,0 1-1,0 0 0,0 0 1,0 0-1,0 0 0,0 0 0,0 0 1,0 0-1,-1 0 0,1-1 0,0 1 1,0 0-1,0 0 0,0 0 0,0 0 1,0 0-1,0 0 0,0-1 1,0 1-1,0 0 0,0 0 0,0 0 1,0 0-1,0 0 0,0 0 0,0-1 1,0 1-1,0 0 0,0 0 0,0 0 1,0 0-1,0 0 0,0 0 1,0-1-1,0 1 0,1 0 0,-1 0 1,0 0-1,0 0 0,0 0 0,0 0 1,0 0-1,0 0 0,0 0 0,0-1 1,1 1-1,-1 0 0,0 0 1,0 0-1,0 0 0,0 0 0,0 0 1,1 0-1,12-13 5179,-13 16-4782,0-3-407,0 0 0,0 0 0,1 0 0,-1 0 0,0-1 0,0 1 1,0 0-1,0 0 0,0 0 0,0 0 0,0 0 0,0 0 0,0 0 0,1 0 0,-1 0 1,0 0-1,0 0 0,0 0 0,0 0 0,0 0 0,0 0 0,0 0 0,0 0 0,0 0 1,1 0-1,-1 0 0,0 0 0,0 0 0,0 1 0,0-1 0,0 0 0,0 0 0,0 0 1,0 0-1,0 0 0,0 0 0,0 0 0,0 0 0,1 0 0,-1 0 0,0 0 0,0 0 0,0 1 1,0-1-1,0 0 0,0 0 0,0 0 0,0 0 0,0 0 0,0 0 0,0 0 0,0 0 1,0 0-1,0 1 0,0-1 0,0 0 0,0 0 0,0 0 0,0 0 0,0 0 0,1 0 87,-4 0-130,5 0-2,5 0-28,-6 0 122,9 0-16,-6 1 28,1-1 0,-1 0 0,0 0-1,0 0 1,1 0 0,-1-1-1,6-1 1,19-1-161,-25 3 69,4 0 41,-1 0-1,0 0 1,0-1 0,1 1 0,-1-2-1,13-3 1,-16 4-23,1 0 0,-1 0-1,0 0 1,1 0 0,-1 1 0,1-1 0,-1 1-1,1 0 1,7 2 0,-7-2 49,0 1 0,0-1-1,0 0 1,0 0 0,0-1 0,7-1 0,-6 0-2,0 1 1,0 0 0,0 0 0,0 0-1,0 1 1,0 0 0,9 1 0,-5 0-45,1-1 1,-1-1-1,19-2 1,-11 0 71,0 0-1,22 1 1,-28 3-110,3-2-40,-14 1 223,14-1 47,0 0 1,25 4-1,-16-1-164,-21-2 13,0 1-1,-1 0 1,1 0 0,-1 0-1,1 0 1,3 3-1,7 3-185,-8-6 174,0 0 0,0 0-1,0-1 1,0 1 0,0-1 0,0 0 0,8-1 0,21 0 268,-21 2-272,0 0 0,-1-1 0,26-4-1,11 1 414,25-5-224,58 8 651</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9:01.420"/>
    </inkml:context>
    <inkml:brush xml:id="br0">
      <inkml:brushProperty name="width" value="0.1" units="cm"/>
      <inkml:brushProperty name="height" value="0.1" units="cm"/>
      <inkml:brushProperty name="color" value="#33CCFF"/>
    </inkml:brush>
  </inkml:definitions>
  <inkml:trace contextRef="#ctx0" brushRef="#br0">17 12 1152,'-1'0'38,"1"-1"1,0 1-1,0 0 1,0 0-1,0 0 1,0 0-1,0 0 1,0 0-1,0 0 1,0-1-1,0 1 1,0 0-1,0 0 1,0 0-1,0 0 1,0 0-1,0 0 1,0 0-1,0-1 1,0 1-1,0 0 1,0 0-1,0 0 1,0 0-1,0 0 1,0 0-1,1-1 232,-1 1-232,0 0 1,0 0-1,0 0 1,0 0-1,0 0 1,1 0-1,-1 0 1,0 0-1,0-1 1,0 1-1,0 0 1,0 0-1,0 0 1,0 0-1,1 0 1,-1 0-1,0 0 1,0 0-1,0 0 1,0 0-1,0 0 1,0 0-1,0 1 1,1-1-1,-1 0 1,0 0-21,0 0 1,-3 7 2930,-13 3 800,16-9-3605,8-4 32,26-4 53,-31 6-207,0 0 1,0 1-1,0-1 0,0 1 0,1 0 0,-1 0 0,0 0 0,6 1 1,-2 0 49,-4-1 147,9 0-256,-11 0 49,1 0 1,-1 0-1,0 0 0,1 0 1,-1 0-1,0 0 1,1-1-1,-1 1 1,0 0-1,0-1 1,1 1-1,-1-1 1,0 1-1,0-1 0,0 0 1,1 0-1,0 0 1,-2 0 13,1 1 1,-1 0-1,0-1 0,1 1 1,-1 0-1,1-1 0,-1 1 1,1 0-1,-1 0 0,1-1 1,-1 1-1,1 0 0,-1 0 1,1 0-1,0 0 1,-1 0-1,1 0 0,0 0 65,0-1-54,1 0-32,13-1 28,-11 2 52,3 0-24,0 0 0,0 0 0,0 1 0,-1 0 0,1 0 0,6 2 0,23-1 35,-21 6-182,-9-6 109,-1 1-1,1-1 1,0 1 0,1-2-1,-1 1 1,0-1-1,12 1 1,53 0 4,-49-2-5,43-3 79,-9-2-48,11-1-79,0 1 244,-40 5-346,-18 0 127,-7-1-1,1 1-1,-1 0 1,1 0-1,-1 0 0,0 0 1,1 1-1,-1-1 1,1 1-1,-1-1 0,0 1 1,3 1-1,-4-1 131,4-1-90,-1 0 0,0 1 0,1 0 0,-1 0 0,0 0 0,0 0 0,8 4 0,-11-5-25,0 0-1,0 1 1,1-1 0,-1 0-1,0 0 1,0 0-1,0 0 1,1 0 0,-1 0-1,0-1 1,0 1-1,0 0 1,1-1-1,1 0 1,5-1 33,23-4 397,-28 6-389,1-1-161,0 1 0,1 0-1,-1 0 1,0 1 0,0-1 0,0 1 0,0 0 0,0 0 0,0 0 0,-1 0 0,1 1 0,0 0-1,5 3 1,-6-3-417,0 0-1,0 0 1,1-1-1,-1 1 1,0-1-1,5 1 0,12 6-2992,1 1 1299,-19-9 1935,1 0 1,-1 0-1,1 0 1,-1 0-1,1 0 1,4-2-1,-7 2 282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3:54.947"/>
    </inkml:context>
    <inkml:brush xml:id="br0">
      <inkml:brushProperty name="width" value="0.1" units="cm"/>
      <inkml:brushProperty name="height" value="0.1" units="cm"/>
      <inkml:brushProperty name="color" value="#AB008B"/>
    </inkml:brush>
  </inkml:definitions>
  <inkml:trace contextRef="#ctx0" brushRef="#br0">6 17 2496,'-5'3'602,"5"-3"-257,1 0-325,-1 0-1,1 0 0,-1-1 0,1 1 0,-1 0 0,1 0 1,-1-1-1,0 1 0,1 0 0,-1-1 0,1 1 1,-1 0-1,0-1 0,0 1 0,1 0 0,-1-1 1,0 1-1,1-1 0,0 0 116,1 0 0,-1 0 0,1 0 0,0 0 0,-1 0 0,1 1 0,0-1 0,0 1 0,1-1 1,1 0 65,-1 0-79,0 0 0,-1 0-1,1 1 1,0-1 0,-1 1 0,1 0 0,0 0 0,0 0 0,-1 0 0,1 0-1,3 1 1,32 8 1111,-7-1-691,12-1-1146,0-3 0,1-1 0,53-4 0,-49-3-1022,2 0-881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9:33.937"/>
    </inkml:context>
    <inkml:brush xml:id="br0">
      <inkml:brushProperty name="width" value="0.1" units="cm"/>
      <inkml:brushProperty name="height" value="0.1" units="cm"/>
      <inkml:brushProperty name="color" value="#5B2D90"/>
    </inkml:brush>
  </inkml:definitions>
  <inkml:trace contextRef="#ctx0" brushRef="#br0">1213 550 1248,'-9'-1'3793,"-2"-2"659,4 3-5625,2-1 1197,1 1-1,0-1 1,-1 0 0,1 0 0,0 0-1,0-1 1,0 0 0,0 1 0,0-1 0,0-1-1,0 1 1,1 0 0,-1-1 0,1 0-1,0 0 1,0 0 0,0 0 0,0-1 0,0 1-1,1-1 1,-1 1 0,1-1 0,-2-5-1,-26-37-199,22 33 205,7 10-7,-1 0 1,0 0 0,1 0-1,-1 0 1,1 0 0,0-1-1,0 1 1,0 0-1,1-1 1,-1-5 0,0 7-20,1-1 1,-1 1-1,0-1 1,1 1-1,-1-1 1,0 1-1,0 0 1,0 0-1,-1 0 1,1-1-1,-3-1 1,3 2 0,-1 0 1,1 0-1,0 0 1,0 0-1,0 0 1,0 0-1,0 0 1,0 0-1,1 0 1,-1-1-1,0-1 1,1 2-3,0 0 0,-1 1 0,1-1 0,-1 0 1,1 1-1,-1-1 0,1 0 0,-2-1 0,-2-10 37,3 11-25,1 1-1,0-1 0,-1 0 0,1 1 0,-1-1 1,1 1-1,-1-1 0,0 1 0,0-1 0,0 1 0,0 0 1,0-1-1,-1-1 0,1 2-7,0 0 0,0 0 0,0 0-1,0 0 1,0-1 0,0 1 0,1 0 0,-1-1 0,1 1 0,-1-1-1,1 1 1,-1 0 0,1-2 0,-10-28-75,6 11 138,3 19-73,1 1 0,0-1 0,0 0 0,0 0-1,0 1 1,-1-1 0,1 0 0,0 0 0,-1 1 0,1-1 0,-1 0-1,1 1 1,-1-1 0,1 1 0,-2-2 0,2 2 4,-1-1 0,1 0 0,-1 1 0,1-1 1,-1 0-1,1 0 0,-1 1 0,1-1 0,-1 0 0,1 0 0,0 0 0,-1 0 1,1 1-1,0-1 0,0 0 0,0-1 0,0 1 15,-1 0 1,1 0-1,0 0 0,0 1 1,-1-1-1,1 0 0,-1 0 1,1 0-1,-1 0 0,1 1 1,-1-1-1,1 0 1,-1 0-1,0 1 0,0-2 1,-7-7 117,7 7-114,0 0 0,0 0 0,0 0 0,0 0 0,-1 0 0,1 1 0,-3-4 0,-7-8 85,9 11-129,-1 0 1,1 0-1,-1 1 1,1-1-1,-1 1 0,1 0 1,-1-1-1,0 1 1,-4-1-1,5 2 21,0 0 0,0-1 0,0 1 0,1-1 0,-1 1 0,0-1 0,0 0 0,0 0 0,1 0-1,-1 0 1,0 0 0,-1-2 0,1 2 12,1 0-1,-1 0 0,0-1 1,1 1-1,-1 1 0,0-1 1,0 0-1,0 0 1,0 1-1,0-1 0,0 1 1,-2-1-1,0 1 28,-1-1-1,1 1 1,0-1-1,-8-2 1,7 1-35,1 1 1,-1 0 0,0 0-1,-8 0 1,-7 0 26,-37-7-1,41 5 37,0-1-1,-21-7 0,-11-4 109,23 10-187,21 4 0,-1 0 1,1 0 0,0 0 0,-1 0 0,-8 0 0,-17-4 159,23 4-190,-1-1 0,1 1 0,-1 0 0,-8 1 0,8-1 0,0 1-1,0-1 0,0 0 0,-10-3 0,8 2 72,1 1 0,-1 0 0,-1 0 1,1 1-1,-12 1 0,-4 0-5,-3 4-229,15-2 140,-6 4 297,14-3-200,-8 1-109,12-5 66,0 1-1,1-1 1,-1 1 0,0 0-1,0 0 1,0 0 0,1 0-1,-1 0 1,-3 2 0,3-1 24,0 0 0,-1 0 0,1-1 0,-1 1 0,0-1 0,-5 2 0,5-2-1,1 0 0,-1 1 0,0-1 0,1 0 1,-1 1-1,0 0 0,-1 1 0,-36 24-72,24-15 241,14-11-156,0 0 0,-1 1 0,1-1 1,0 1-1,1-1 0,-1 1 0,0-1 1,0 1-1,-2 4 0,-18 23 191,14-18-240,0 0 0,-10 19 0,15-25 39,0 1-1,0 0 1,0 0 0,1 1-1,0-1 1,0 0 0,1 1-1,0-1 1,0 1 0,0 7-1,1 185 92,0-194-52,1 0 1,0 0 0,0 0-1,0 0 1,1 0 0,0-1-1,-1 1 1,2 0 0,2 4-1,-4-7-56,-1 1 0,1-1-1,0 1 1,-1 0-1,0-1 1,1 5 0,-1-1-24,13 55 339,-9-45-510,-4-12 218,1-1 0,0 1 0,0-1 1,0 0-1,0 0 0,0 1 0,3 2 0,-3-3 12,-1 0-4,7 11 102,-6-12-117,0 0-1,0 0 1,0 0-1,1 0 1,-1-1-1,0 1 1,1 0-1,2 2 0,-2-3-8,-1 0-44,12 12 96,0-6-71,-11-7 14,0 1 0,0-1 0,0 1 0,0 0 0,0 0 0,-1 0 0,1 0 0,0 1 0,-1-1 0,1 0 0,-1 1 0,1-1 0,-1 1 0,0-1 0,1 1 0,-1-1 0,2 5 0,-3-6 21,0 1 1,1 0 0,-1-1-1,1 1 1,-1 0 0,1-1 0,-1 1-1,1-1 1,0 1 0,-1-1-1,1 1 1,-1-1 0,1 0 0,0 1-1,0-1 1,-1 0 0,1 1-1,0-1 1,0 0 0,-1 0-1,1 0 1,0 0 0,0 0 0,0 0-1,12 11 458,5-2-103,-15-9-328,-1 1 0,1 0 0,-1 0 0,1 1 0,-1-1 1,0 0-1,0 1 0,0-1 0,0 1 0,0 0 0,2 1 0,-3-1-129,-1-2 78,1 0 0,-1 0-1,0 1 1,1-1 0,-1 0 0,0 1-1,0-1 1,1 0 0,-1 1 0,0-1 0,0 0-1,0 1 1,1-1 0,-1 1 0,0-1 0,0 0-1,0 1 1,0-1 0,0 1 0,5 8 12,2-5 527,3 3-2486,-9-6 1842,-1-1 0,0 0 0,0 0 0,0 1 1,0-1-1,0 0 0,0 1 0,1-1 0,-1 0 0,0 1 0,0-1 0,0 0 0,0 1 1,0-1-1,0 0 0,0 1 0,0-1 0,0 0 0,-1 1 0,1-1 0,0 0 0,0 1 1,0-1-1,0 0 0,0 1 0,0-1 0,-1 0 0,1 1 0,0-1 0,0 0 1,-1 1-113</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9:39.926"/>
    </inkml:context>
    <inkml:brush xml:id="br0">
      <inkml:brushProperty name="width" value="0.1" units="cm"/>
      <inkml:brushProperty name="height" value="0.1" units="cm"/>
      <inkml:brushProperty name="color" value="#5B2D90"/>
    </inkml:brush>
  </inkml:definitions>
  <inkml:trace contextRef="#ctx0" brushRef="#br0">48 9 1472,'-2'-1'300,"-1"1"-1,0 0 1,0 0 0,1-1-1,-1 2 1,-4-1-1,-5 1 3358,9 1-3247,-7-4 2530,36 11-2978,-7-2 230,24 1-16,-38-6-53,1-2 1,-1 1-1,0 0 0,10-1 0,-8 0-34,-1 0 0,0 0-1,11 3 1,-11-2 13,0 0-1,0-1 1,0 0-1,12-1 1,0 1 35,28-5-83,-12 2 196,-17 3-143,-15 0-54,-1-1-50,-1 1 0,1-1 0,0 1 0,-1-1 1,1 1-1,0-1 0,0 1 0,0 0 0,-1-1 0,1 1 0,0 0 0,0 0 0,0 0 0,0 0 0,-1 0 0,1 0 0,0 0 0,0 0 0,0 0 0,1 0 0,31-3 275,-14 0-257,-15 3-1,1-1 1,0 1 0,-1-1-1,1 0 1,0 0-1,4-3 1,-7 4-11,0-1 0,-1 1 0,1 0 0,0-1 0,0 1 0,-1 0-1,1 0 1,0 0 0,0 0 0,-1 1 0,1-1 0,0 0 0,1 1 0,7 1-122,136-4-38,-118 3 418,-18-1-270,1 1 0,17-3 0,3 1 160,-25 1-123,0 0 1,0 0-1,0-1 1,9-1 0,12 0 57,-25 2-97,1 1-1,-1-1 1,1 0 0,-1-1 0,1 1-1,-1 0 1,1-1 0,-1 1 0,1-1 0,-1 0-1,4-1 1,-5 2 26,0-1 0,1 1-1,-1 0 1,0 0-1,1-1 1,-1 1 0,1 0-1,-1 0 1,0 0 0,1 1-1,-1-1 1,0 0 0,1 0-1,1 1 1,9 1 235,-5-4-131,-7-1-74,1 4-58,1 0-12,0 1 8,-1-2 11,0 0-1,-1 1 1,1-1-1,0 0 1,0 1-1,0-1 1,0 0 0,0 0-1,0 0 1,0 0-1,-1 0 1,1 0-1,0 0 1,0 0 0,2 0-1,3 0-159,-5 0-433,12 15-5109</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9:41.804"/>
    </inkml:context>
    <inkml:brush xml:id="br0">
      <inkml:brushProperty name="width" value="0.1" units="cm"/>
      <inkml:brushProperty name="height" value="0.1" units="cm"/>
      <inkml:brushProperty name="color" value="#5B2D90"/>
    </inkml:brush>
  </inkml:definitions>
  <inkml:trace contextRef="#ctx0" brushRef="#br0">18 47 1984,'-18'-5'9418,"37"6"-9247,-16 0-74,0 0 0,1 0 0,-1 0 1,1 0-1,-1-1 0,1 1 0,-1-1 0,0 0 0,6 0 0,-3-1-47,-1 1-1,1 1 0,10 1 0,-9-1-1,1 1 0,0-2 1,7 1-1,16 2 143,-26-3-21,0 1 0,1-1-1,9-1 1,1 0 47,-4 1-9,11 1-379,-13 0 435,1 0-1,0-1 1,-1 0-1,21-2 1,33-10 520,-18 8-661,52 2 1,21-2-89,28 3 88,-78 2 31,-5-9 156,-51 7-88,25-4 0,-24 3-223,25-1 0,-25 2-202,1-1-1,17-3 1,15-3-4813,-30 8 2771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40:02.963"/>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48 144 1408,'1'-2'56,"-1"0"1,1 1-1,0-1 1,0 0-1,0 1 1,0-1-1,27-24 3906,-24 23-3975,-1 1-1,2 0 0,-1 0 1,0 0-1,0 0 1,0 1-1,1-1 0,-1 1 1,9-1-1,2-1 27,12-2 53,0 0 0,44 0-1,-55 4-54,30 1 11,0 2 0,62 10 0,-78-8 8,35 1 49,1-3-1,81-9 1,-96 4-123,120-11-30,91-2 74,-198 17-95,92-3 291,-122 0-86,-1-2 1,54-12-1,-65 12-164,-22 4 51,0 0-1,-1 0 1,1 0-1,0 0 1,0 0-1,0-1 1,0 1-1,0 0 1,0 0-1,0 0 1,0 0-1,0 0 1,0 0-1,0 0 1,0-1-1,0 1 1,0 0-1,0 0 1,0 0-1,0 0 1,0 0-1,0 0 1,0-1-1,0 1 1,0 0-1,0 0 1,0 0-1,0 0 1,0 0-1,0 0 1,0 0-1,0-1 0,0 1 1,0 0-1,0 0 1,0 0-1,0 0 1,0 0-1,0 0 1,0 0-1,0 0 1,1-1-1,-1 1 1,-9 1 56,1 0 0,-17 4 0,-3 1-20,-30 2-110,-4-1 70,-105 28 0,99-14 208,-68 18 83,-30-3-30,-68 16 260,158-36-492,-106 9-1,100-16 32,-170 11 374,151-9-182,100-11-245,-1 1-1,1-1 1,0 0-1,-1 0 0,1 1 1,0-1-1,0 0 1,0 1-1,-1-1 0,1 1 1,0 0-1,-2 0 1,3 0-1,0-1 0,0 0 0,0 0 1,0 1-1,0-1 0,0 0 0,0 0 1,0 1-1,0-1 0,0 0 0,1 0 0,-1 1 1,0-1-1,0 0 0,0 0 0,0 1 1,0-1-1,0 0 0,0 0 0,1 0 1,-1 1-1,0-1 0,0 0 0,0 0 1,1 0-1,-1 0 0,0 1 0,0-1 0,0 0 1,1 0-1,-1 0 0,0 0 0,0 0 1,1 0-1,-1 0 0,36 13-52,-31-12 51,139 28 2,-80-18 0,304 41-107,-202-39-85,318-14 0,-382-7 209,194-15 73,-280 21-110,0 2 1,21 1-1,-29-1-72,0 0-1,-1 0 1,1-1-1,0 0 1,14-5-1,-16 6 195,-7 3-38,1-2-60,-1-1 0,0 1 0,1-1 0,-1 1 0,0-1 0,0 1-1,1-1 1,-1 0 0,0 1 0,0-1 0,1 0 0,-1 0 0,0 1 0,-1-1-1,-100 6-227,17 0 230,-30 2 227,38-2-152,-132 14 14,67-6 13,-6 3-3,1 6 0,-215 63 0,246-51 540,116-35-645,-1 0-1,1 0 1,0 0 0,0 0-1,-1 0 1,1 0 0,0 0-1,0 0 1,0 0 0,-1 0-1,1 0 1,0 0 0,0 0-1,0 0 1,-1 0 0,1 0-1,0 0 1,0 0 0,0 1-1,-1-1 1,1 0 0,0 0-1,0 0 1,0 0 0,0 0-1,-1 1 1,1-1 0,0 0-1,0 0 1,0 0 0,0 1-1,0-1 1,0 0 0,0 0-1,0 0 1,0 1 0,0-1-1,0 0 1,8 5-56,15 2 65,-23-7-8,55 15 357,-36-9-362,0-1 0,0-1 0,30 4 0,11-8 72,96-12 1,-90 5-20,131-13-31,205-13 114,-122 37-234,-245 2-452,-25-4 79,0-1 0,14 1 1,-30-18 404,3 13 66,0-1-1,0 0 0,-1 1 1,1 0-1,-1-1 0,0 2 1,-5-5-1,8 7-80,-2-5 773,-16 1 266,-115-24 1291,62 11-1631,-141-32-273,169 40-340,0 2-1,-48-1 0,-91 4-435,162 4 315,-96 3-273,-65-2 210,107-3 57,25 1-209,-57-8 1,50 0 241,-84-1-1,63 10-258,57 5 278,20-5-1,1 1 43,0 1 47,0-1 1,0 1-1,1 0 1,-1-1-1,1 1 0,-1 0 1,1-1-1,0 1 1,-1-1-1,1 1 0,0-1 1,0 0-1,0 1 1,0-1-1,2 2 0,2 3-42,-3-2 6,0-1 1,0 1-1,-1 0 0,0-1 1,1 1-1,-1 0 1,-1 0-1,1 0 0,-1 0 1,1 5-1,-2 3 61,0 0 1,-3 13-1,1-5-25,-4 14 80,4-25-21,1 0-1,0 0 1,0 17-1,0-22 314,-2-8-85,-3-9-72,7 11-258,-6-7 84,5 6-64,-1 1 0,1-1-1,-1 0 1,1 0 0,0 0-1,0 1 1,0-1 0,0 0 0,0-4-1,1 6-8,1 1-1,-1-1 1,0 0-1,0 1 0,0-1 1,1 1-1,-1-1 1,0 1-1,1-1 0,-1 1 1,0-1-1,1 1 1,-1-1-1,1 1 0,-1 0 1,1-1-1,-1 1 1,1 0-1,-1-1 0,1 1 1,-1 0-1,1 0 1,-1-1-1,1 1 0,0 0 1,0 0-1,20-4-331,-17 3 309,389-37-170,-239 27 212,9 1 90,67-7-13,-32-6-136,172-16 231,-303 32-158,26-1-144,-89 8 129,0 0-1,0 0 1,-1 0-1,1 0 0,0-1 1,0 0-1,-1 0 0,1 0 1,0 0-1,-1 0 1,1-1-1,-1 0 0,6-3 1,-9 4-5,-1 0 0,1 0 1,0 0-1,-1 0 0,1 0 1,-1 1-1,1-1 0,-1 0 1,1 0-1,-1 0 0,0 1 1,1-1-1,-1 0 0,0 1 1,1-1-1,-2 0 0,0-1-8,-27-30-26,-46-52 97,-131-174-160,204 255 61,-17-20-180,18 22 192,-1 0 1,1 0-1,0 0 1,0 0 0,0 0-1,-1 0 1,1 0-1,0 1 1,-1-1-1,1 0 1,0 1-1,-1-1 1,1 1 0,-3-1-1,4 1 21,-1 0-1,1 0 1,0 1 0,-1-1-1,1 0 1,-1 0 0,1 0-1,0 0 1,-1 1 0,1-1-1,0 0 1,0 0-1,-1 1 1,1-1 0,0 0-1,-1 1 1,1-1 0,0 0-1,0 1 1,0-1 0,-1 0-1,1 1 1,0-1 0,0 1-1,0-1 1,0 0 0,0 1-1,0-1 1,0 1 0,-1 13-29,3 21-153,2-1-1,17 66 1,-20-94 117,12 48-1549</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40:06.196"/>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125 3 224,'-26'-2'4944,"22"8"-4822,0 0 0,1 1 0,0 0 0,0-1 0,1 1 1,0 0-1,0 0 0,0 1 0,0 7 0,-14 65 310,-40 570 880,57-454-1431,2-76 414,2 39-284,0-112 474,-5-58-245,13-136-514,-6 91 79,23-133 60,-3 20 328,15-123-190,-24 198 19,34-100 1,-28 121-12,-21 64 137,4-1 829,-5 14-947,0 0-1,-1 1 1,1-1 0,-1 0-1,0 1 1,-1-1-1,1 0 1,-1 7-1,3 9-7,10 202-112,-9-94 164,0 4 49,1 11-27,3 34-117,-9-141-1,0-28 23,1 0 0,0 0 0,0-1 0,3 14 1,0-17 393,-1-9-121,3-20 24,-2 12-199,52-349-513,-25 130 428,-18 153-11,15-77-214,-27 155 204,0 1-1,0-1 0,0 1 1,0-1-1,1 1 0,-1 0 1,0-1-1,0 1 0,0-1 1,1 1-1,-1-1 1,0 1-1,0 0 0,1-1 1,-1 1-1,0-1 0,1 1 1,-1 0-1,0 0 0,1-1 1,0 1-1,-1 0 4,1 0 0,-1 0-1,0 0 1,1 0 0,-1 0-1,0 0 1,1 0 0,-1 0 0,0 0-1,1 0 1,-1 0 0,0 1-1,1-1 1,-1 0 0,0 0 0,1 0-1,-1 1 1,0-1 0,0 0-1,1 1 1,-1-1 0,2 3-5,0-1 0,0 1 0,-1 0 0,1 0 0,-1 0 0,1 3 0,7 25 83,-2 1 1,-2 0-1,2 35 0,-4-31-62,2 5 18,11 157-278,-11 85 984,3-160-470,-8-123-262,0 0-1,0 1 0,0-1 1,0 0-1,0 0 0,-1 0 1,1 0-1,0 1 0,0-1 0,0 0 1,0 0-1,0 0 0,0 0 1,0 1-1,0-1 0,0 0 1,0 0-1,0 0 0,0 0 1,0 1-1,1-1 0,-1 0 1,0 0-1,0 0 0,0 0 0,0 1 1,0-1-1,0 0 0,0 0 1,0 0-1,0 0 0,1 0 1,-1 0-1,0 1 0,0-1 1,0 0-1,0 0 0,0 0 1,1 0-1,-1 0 0,5-7 279,3-14 31,22-90-897,29-194 0,-29 98 749,-29 195-228,0 1 0,1 0-1,0 0 1,1 0 0,0 0-1,1 1 1,9-21 0,-3 39 169,-7-4-94,-1 0-1,0 1 1,0-1-1,-1 0 1,1 1-1,-1 0 1,0-1-1,1 7 1,-1-7-20,85 549 56,-77-413 1211,-15-216-1485,0 3-300,4-227-317,3 164 737,7-121 79,-8 251 62,3-19-355,-3 24 300,0 1-1,0-1 1,0 0 0,1 1 0,-1-1 0,0 1-1,0-1 1,1 0 0,-1 1 0,0-1 0,1 1 0,-1-1-1,1 1 1,-1-1 0,1 1 0,-1-1 0,1 1 0,-1-1-1,1 1 1,-1 0 0,1-1 0,-1 1 0,1 0-1,0 0 1,-1-1 0,1 1 0,0 0 0,-1 0 0,2 0-1,-1 0 3,-1 0 1,1 0-1,-1 0 0,0 0 0,1 0 0,-1 0 0,1 1 0,-1-1 0,0 0 0,1 0 1,-1 0-1,1 1 0,-1-1 0,0 0 0,1 0 0,-1 1 0,0-1 0,1 0 0,-1 1 1,0-1-1,0 1 0,1-1 0,-1 0 0,0 1 0,0-1 0,0 1 0,4 15-214,-2-10 147,26 197-2141,-18-109 970,3 13-1544</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40:07.878"/>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116 23 1824,'-3'-3'209,"-1"1"0,1-1 0,-1 1 0,1 0-1,-1 0 1,0 0 0,-8-2 0,11 3-123,-1 1 1,1 0-1,-1-1 0,1 1 0,-1 0 1,1 0-1,-1 0 0,1 0 1,0 0-1,-1 0 0,1 0 0,-1 0 1,1 1-1,-1-1 0,1 1 1,0-1-1,-1 1 0,1-1 0,0 1 1,-1 0-1,1-1 0,0 1 1,0 0-1,0 0 0,-2 2 0,0 2 107,0-1-1,0 1 0,0-1 0,1 1 0,0 0 0,0 0 0,-3 10 0,-4 40 418,7-34-303,-4 45 379,4 102 0,2-161-672,10 145-27,1 19-59,-11-83 194,-4 172 604,3-191-139,-7-110-299,3-36-579,8-141 0,-1 191 281,29-289-41,-17 231 2,44-139-1,-40 160-243,-18 63 295,0 1 1,0 0-1,0 0 0,0 0 0,0 0 1,0-1-1,0 1 0,0 0 1,0 0-1,0 0 0,0 0 1,0 0-1,0-1 0,1 1 0,-1 0 1,0 0-1,0 0 0,0 0 1,0 0-1,0 0 0,0-1 0,1 1 1,-1 0-1,0 0 0,0 0 1,0 0-1,0 0 0,1 0 0,-1 0 1,0 0-1,0 0 0,0 0 1,0 0-1,1 0 0,-1 0 1,0 0-1,0 0 0,0 0 0,0 0 1,1 0-1,-1 0 0,0 0 1,7 8 148,2 15 63,0 9 21,9 62 1,-5 37-60,-10-100-140,7 428 680,-11-318-499,-4-71 306,26-421-1345,28 0 550,-42 309 270,1 1-1,3 0 0,19-48 1,-30 88-16,1-1 0,0 0 1,-1 1-1,1-1 0,0 0 1,0 1-1,0-1 0,0 1 1,0 0-1,0-1 1,1 1-1,-1 0 0,0-1 1,1 1-1,1-1 0,-1 1 8,-1 1 1,0 0-1,0 0 0,1 0 0,-1 0 0,0 0 0,0 1 1,1-1-1,-1 0 0,0 0 0,0 1 0,0-1 1,0 1-1,1-1 0,-1 1 0,0 0 0,0-1 0,0 1 1,0 0-1,0 0 0,0-1 0,-1 1 0,1 0 0,1 1 1,3 4 7,0 0-1,0 0 1,0 0 0,-1 1 0,0-1 0,0 1 0,4 13 0,1 4-4,5 26 0,-13-44 3,65 366 263,-59-319-227,1 14-12,6 33 475,-10-93-431,0-12-8,2-14 40,13-166-291,-13 106 153,28-273 36,-30 316-1,1-25 65,-2 46-135,-3 15 70,0 0 0,0 0 0,0 0 0,0 0 0,1 0 0,-1 0 0,0 0 0,0-1 1,0 1-1,0 0 0,1 0 0,-1 0 0,0 0 0,0 0 0,0 0 0,0 0 0,1 0 0,-1 0 0,0 0 0,0 0 0,0 0 1,0 1-1,0-1 0,1 0 0,-1 0 0,0 0 0,0 0 0,0 0 0,0 0 0,0 0 0,1 0 0,-1 0 0,0 0 0,0 1 0,0-1 1,0 0-1,0 0 0,0 0 0,0 0 0,0 0 0,1 1 0,-1-1 0,2 3-41,0 0 0,0 1 0,-1-1 0,1 0 0,1 7 0,5 17 34,6 50-1,23 329 217,-36-384-160,-3 461 122,2-457-1158,1-20 353,-1 0 0,0 0 1,0 0-1,-1 0 0,-1 6 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40:09.922"/>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202 148 1472,'-12'-11'461,"11"11"-404,-1-1 0,1 0 0,0 0-1,0 0 1,0 0 0,0 0 0,1 0 0,-1-1 0,0 1-1,0 0 1,1 0 0,-2-3 0,1 1 349,0 0-98,-1 0 0,1 0 0,-1 0 0,1 0 1,-4-4-1,4 7-234,1-1 0,-1 1 1,1-1-1,-1 1 1,1-1-1,-1 1 0,1-1 1,-1 1-1,0-1 0,1 1 1,-1 0-1,0 0 1,0-1-1,1 1 0,-1 0 1,0 0-1,0 0 0,1 0 1,-1 0-1,0 0 0,0 0 1,1 0-1,-1 0 1,0 0-1,0 0 0,1 0 1,-1 0-1,0 1 0,1-1 1,-1 0-1,-1 1 0,1 0-24,0 1 0,0-1 0,0 1 0,0 0 0,0-1 0,0 1-1,0 0 1,0 0 0,1-1 0,-1 1 0,1 0 0,-1 0 0,1 0 0,0 0-1,0 2 1,-1 2 43,-5 33 72,3-1 0,1 41-1,0-4 14,-2 1 63,-15 224 947,-19-3-393,34-273-783,3-14 41,0 0 0,-1 0 0,-1 0 0,-7 18 0,10-28-47,0 1 1,0-1-1,0 1 0,-1-1 0,1 1 0,0-1 0,0 1 0,-1-1 0,1 1 1,0-1-1,-1 0 0,1 1 0,0-1 0,-1 1 0,1-1 0,-1 0 1,1 0-1,-1 1 0,1-1 0,-1 0 0,1 0 0,-1 1 0,0-1 0,1 0-1,-1 0-1,1-1 0,-1 1 0,1 0 1,-1 0-1,1 0 0,-1-1 0,1 1 1,0 0-1,-1-1 0,1 1 1,0 0-1,-1-1 0,1 1 0,0-1 1,-1 1-1,1-1 0,0 1 0,-1-1 1,-1-4-5,1 0 1,-1 1-1,1-1 1,-1-6-1,-3-28-116,2 0 1,3-65-1,17-81-78,-9 113 90,5-19 114,3 1 1,5 0 0,37-101-1,-48 162-67,1 0 0,2 0-1,29-47 1,-40 72 71,0 0-1,1 1 1,0 0-1,0-1 1,0 1-1,5-4 1,-8 7-12,1-1 1,0 1-1,0-1 1,-1 1-1,1 0 1,0 0 0,0-1-1,0 1 1,-1 0-1,1 0 1,0 0-1,0 0 1,0 0 0,0 0-1,-1 0 1,1 0-1,0 0 1,0 0-1,0 1 1,-1-1 0,1 0-1,0 1 1,0-1-1,0 0 1,-1 1-1,1-1 1,0 1 0,-1-1-1,1 1 1,0-1-1,-1 1 1,1-1-1,-1 1 1,1 0-1,-1-1 1,1 1 0,-1 0-1,0 0 1,1 1-1,4 5 6,-1 0 1,-1 0-1,1 1 0,-1-1 0,3 14 0,7 46 153,-13-65-157,21 216 249,-15-137-186,4 70 535,-20 286 1,10-435-594,-1 12 56,0-1 1,-1 1 0,-7 23 0,6-67-338,-1-40-28,-2-94 163,5 41 79,3-185-377,23 0 330,-24 305 94,6-29-174,-7 31 175,0 0 1,1 1 0,-1-1 0,0 0-1,1 1 1,-1-1 0,0 0 0,1 1-1,-1-1 1,1 1 0,-1-1 0,1 0-1,0 1 1,0-1 0,0 1 3,-1 0 1,1-1 0,-1 1-1,0 0 1,1 0 0,-1 0-1,1 0 1,-1 0 0,1 1-1,-1-1 1,0 0 0,1 0-1,-1 0 1,1 0 0,-1 0-1,1 1 1,-1-1-1,0 0 1,1 0 0,-1 0-1,0 1 1,1-1 0,-1 0-1,0 1 1,1-1 0,-1 0-1,1 1 1,2 4 10,0-1 0,0 1 0,0 0 0,-1 0 0,0 0 0,0 0 0,2 5 0,0 2 8,64 209 160,-15 8 31,-52-221-191,22 110 36,11 47 302,-30-153-295,-3-11 10,-1-20 19,-1-2-143,14-515-619,16 291 605,-28 232 90,0 8-20,0 1-1,0-1 1,0 1 0,3-7-1,-4 11 1,0-1-1,0 1 1,0 0-1,1-1 1,-1 1 0,0-1-1,0 1 1,0-1-1,1 1 1,-1 0-1,0-1 1,1 1 0,-1 0-1,0-1 1,1 1-1,-1 0 1,0-1-1,1 1 1,-1 0 0,1 0-1,-1-1 1,0 1-1,1 0 1,-1 0-1,1 0 1,-1 0-1,1 0 1,-1 0 0,1 0-1,-1-1 1,1 1-1,-1 0 1,0 1-1,1-1 1,-1 0 0,1 0-1,-1 0 1,1 0-1,-1 0 1,1 0-1,-1 1 1,1-1 0,-1 0-1,0 0 1,1 0-1,-1 1 1,0-1-1,1 0 1,-1 1 0,0-1-1,1 1 1,3 4 8,0 0 1,-1 0-1,1 0 1,-1 1-1,0-1 1,-1 1-1,0 0 1,3 10-1,5 17 30,-2 1 1,5 43-1,-10-53-33,44 425 259,-41-204 255,-11-299-1162,18-284 21,-7 259 527,7-58 201,-8 105-135,1 1 0,11-36 0,-16 63 20,7-16-81,-8 20 92,0-1 0,0 1 1,0-1-1,0 1 0,1 0 0,-1-1 0,0 1 0,0 0 1,0-1-1,1 1 0,-1 0 0,0 0 0,0-1 0,1 1 1,-1 0-1,0 0 0,1-1 0,-1 1 0,0 0 1,1 0-1,-1 0 0,0-1 0,1 1 0,-1 0 0,0 0 1,1 0-1,-1 0 0,1 0 0,-1 0 0,0 0 0,1 0 1,-1 0-1,0 0 0,1 0 0,-1 0 0,1 0 0,-1 0 1,0 0-1,1 0 0,-1 1 0,1-1 0,1 2 8,0 1 0,0-1-1,0 1 1,0-1 0,-1 1-1,1 0 1,-1-1 0,1 1-1,-1 0 1,0 0 0,0 0-1,-1 0 1,1 0 0,0 0-1,-1 5 1,21 209 64,-18 6 224,-18 38 856,14-242-1184,-2-63-96,2 1 94,0 21-752,3-38 1,-1 45 284,1 2-607,-1-1 0,2 1 0,7-25-1,1 8-848,-6-9-240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40:10.858"/>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560 58 1568,'-25'7'601,"20"-5"-469,0-1 0,1 0 0,-1 0-1,0 0 1,-8 1 0,-30 5 113,-160 17 3841,-48 2-2615,348-34-1790,-41 1 356,79-11 282,-117 14-225,0-1 1,0 0-1,-1-1 0,1-1 1,21-13-1,6-15-3678,-20 21 523</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40:14.016"/>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253 70 832,'-59'0'1280,"45"12"-747,10-11-229,1 0 0,-1 0 0,0 0-1,0-1 1,1 1 0,-1-1 0,-7 0-1,-13 1 467,-11 0-5,28-1-502,0 0 0,-1 0 0,1 1 0,-10 2 0,16-3-238,-1 0 1,0 1-1,1-1 0,-1 0 1,1 0-1,-1 0 0,0 0 0,1 0 1,-1-1-1,1 1 0,-1 0 1,-1-1-1,-13-2-461,25 10 303,-3-5 143,0 0-1,0 0 1,0-1-1,1 0 1,-1 0 0,0-1-1,1 1 1,-1-1-1,10-2 1,66-11 369,-52 7-289,99-23 72,39-6 2,-72 26 1318,-96 9-1481,-50 0 183,-51-6-1,58 2-77,-54 3 0,56 1-24,34 0-102,0 0 1,1 1 0,-1 0 0,0 0 0,1 0-1,-1 1 1,0 0 0,1 0 0,0 0 0,-1 1-1,1 0 1,0 1 0,1-1 0,-8 7 0,7-6 52,3-1-102,0 0-1,0 0 1,0 0 0,0 0-1,0 0 1,-4 8 0,7-10 46,0-1 0,0 1 0,-1 0 0,1-1 0,0 1 1,0 0-1,0-1 0,0 1 0,0 0 0,0-1 0,0 1 1,0 0-1,0-1 0,0 1 0,0 0 0,0-1 0,1 1 1,-1 0-1,1 0 0,-1 0-11,1 1 0,0-1 0,0 0 0,0 0 0,0 0 1,1 0-1,-1 0 0,0-1 0,0 1 0,0 0 0,1 0 0,2 0 0,3 1 35,-1 1 1,1-2-1,0 1 0,0-1 0,12 0 0,6 2 51,35 5 128,133 17-4440,-136-24 1503</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40:14.934"/>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558 55 1728,'-8'-5'339,"6"3"-232,0 1 0,-1-1 0,1 1 0,-1 0 0,1-1 0,-6-1 171,8 3-249,0-1 1,0 1 0,-1-1 0,1 1 0,0-1 0,-1 1 0,1-1 0,0 1 0,-1-1 0,1 1 0,0-1 0,-1 1 0,1 0-1,-1-1 1,1 1 0,-1 0 0,1-1 0,-1 1 0,1 0 0,-1 0 0,0-1 0,-14-4 977,14 5-806,-32-8 628,-1 2 0,0 1 0,0 2-1,-51 2 1,68 1-785,0 1-1,1 0 1,-1 2-1,1 0 1,-1 0-1,1 2 1,0 0-1,0 1 1,1 1 0,0 0-1,-27 17 1,-13 18 761,48-38-624,14-4-325,376 5 886,-369-5-1376,0 0 0,0 1 0,0 1 1,-1 0-1,25 8 0,-11 0-523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3:56.214"/>
    </inkml:context>
    <inkml:brush xml:id="br0">
      <inkml:brushProperty name="width" value="0.1" units="cm"/>
      <inkml:brushProperty name="height" value="0.1" units="cm"/>
      <inkml:brushProperty name="color" value="#AB008B"/>
    </inkml:brush>
  </inkml:definitions>
  <inkml:trace contextRef="#ctx0" brushRef="#br0">1 0 1472,'6'5'5319,"4"-1"-2479,-4-2-3943,15 3 1187,-17-3-44,-1-1 1,1 0 0,0 0-1,0 0 1,0-1-1,4 1 1,17-1 312,-2 0-40,0 0 0,0-1 0,28-6 0,-20 2-81,-23 4-166,1 0 0,-1 0 0,13-5 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19:38:59.427"/>
    </inkml:context>
    <inkml:brush xml:id="br0">
      <inkml:brushProperty name="width" value="0.1" units="cm"/>
      <inkml:brushProperty name="height" value="0.1" units="cm"/>
      <inkml:brushProperty name="color" value="#004F8B"/>
    </inkml:brush>
  </inkml:definitions>
  <inkml:trace contextRef="#ctx0" brushRef="#br0">7802 11845 320,'0'1'30,"0"0"-1,-1-1 1,1 1 0,0-1-1,-1 1 1,1 0 0,-1-1-1,1 1 1,-1-1 0,1 1-1,-1-1 1,1 1 0,-1-1-1,1 1 1,-1-1 0,0 0-1,1 1 1,-1-1 0,0 0-1,0 1 1,1-1 0,-1 0-1,0 0 1,1 0 0,-1 0-1,0 0 1,0 0 0,1 0-1,-3 0 1,-24 0 323,5-5-253,1 0 1,0-1 0,0-1 0,-29-15 0,38 17-269,-82-39-329,44 19 767,-57-19-1,-83-12 876,-41-15-428,229 70-704,-559-224 848,223 87-199,187 90-334,-64-23 415,31 11 35,-156-61 194,193 48-724,23 10-144,-141-54 22,79 35-210,0 3-18,-31-14-4,145 58 61,-67-44 0,56 25 12,-146-88 60,120 80 4,-138-79 72,7-17-66,-323-300-80,171 64 91,383 385-48,-53-59-62,4-2-1,3-3 0,-74-127 1,6-29-429,-95-248 0,213 464 484,-139-375-519,86 181 334,-35-239 0,13-230 245,30-5-106,36 299 67,5 103 143,-4-80 24,-34-611 822,-73-198 1930,80 793-2680,20 176-517,16 156 165,1 7 130,-2 1 1,-14-59-1,6 42-150,3 0-1,-6-77 1,7 48 40,2-13 78,6 60-4,-2 1 0,-2 0-1,-9-38 1,6 46 20,0 2 0,-2-1 0,-1 1 0,-1 0 1,-1 1-1,0 1 0,-2 0 0,0 1 0,-2 0 0,-33-30 0,31 31 148,-18-23-1,7 8-34,24 28-35,-1-1 210,1 0 1,-11-16-1,17 22-300,-1 0 0,0 0 0,1 0 1,-1 0-1,0 0 0,0 0 0,0 0 1,0 0-1,0 0 0,0 1 0,0-1 1,0 0-1,-1 1 0,1-1 1,0 1-1,0-1 0,-2 0 0,3 22-189,-6 148 122,-16-9-70,9-88 118,-34 206-112,46-267 79,1-8 20,-1 0 0,1 0 0,-1 1 0,1-1 0,-1 0 1,0 0-1,0 0 0,-2 2 0,3-5 29,0 0 0,0 0 1,0 0-1,0 1 0,0-1 0,0 0 0,0 0 0,0 0 1,-1 0-1,1 0 0,0 0 0,0 0 0,0 0 0,0 0 1,0 0-1,0 0 0,0 0 0,0 0 0,0 0 1,0 0-1,-1 0 0,1 0 0,0 0 0,0 0 0,0 0 1,0 0-1,0 0 0,0 0 0,0 0 0,0-1 1,0 1-1,0 0 0,0 0 0,-1 0 0,1 0 0,0 0 1,0 0-1,0 0 0,0 0 0,0 0 0,0 0 0,0 0 1,0 0-1,0 0 0,0-1 0,0 1 0,0 0 1,0 0-1,0 0 0,0 0 0,0 0 0,0 0 0,0 0 1,0 0-1,0 0 0,0 0 0,0-1 0,0 1 0,0 0 1,-1-6-39,1 1 0,-1-1 1,2-11-1,-1-2-94,37-416-103,-31 386 385,4-29 12,32-218 97,-33 247-121,-4 17-177,1-1 0,12-33 0,-14 54 57,-4 10-47,1-1-1,0 0 0,0 0 0,0 0 0,0 1 0,2-5 1,-2 6 23,-1 1-1,0 0 1,0 0 0,1-1 0,-1 1 0,0 0 0,0 0 0,1-1 0,-1 1-1,0 0 1,1 0 0,-1 0 0,0 0 0,0 0 0,1-1 0,-1 1 0,0 0-1,1 0 1,-1 0 0,0 0 0,1 0 0,-1 0 0,0 0 0,1 0-1,0 1-3,0-1 0,0 1-1,0-1 1,0 1-1,0-1 1,0 1-1,0-1 1,-1 1-1,1 0 1,0-1-1,0 1 1,0 1-1,21 25-13,-1 1 0,-1 1 0,-1 1 0,-2 0 0,18 44 0,-3 10 122,-2-5 109,45 83 0,-47-111-79,2-1 0,45 55 0,-75-104-127,14 18 229,-14-18-196,1-1-1,-1 1 0,0-1 1,1 1-1,-1-1 1,0 0-1,1 1 0,-1-1 1,0 1-1,0 0 1,0-1-1,0 1 0,0-1 1,0 1-1,1-1 1,-1 1-1,0-1 0,0 1 1,-1-1-1,1 1 1,0 0-1,0-1 0,0 1 1,0-1-1,0 1 1,-1-1-1,1 1 0,0-1 1,0 1-1,-1-1 1,1 0-1,0 1 0,-1-1 1,1 1-1,0-1 1,-2 1-1,-10 4 126,-1 0 0,0-2 0,0 1 0,-22 2 1,-12 3 57,-1 5-578,0 3 0,2 2 1,0 1-1,1 3 0,-71 47 0,62-29-2056,35-26 1231,-23 15 0,33-26 444,0 0 0,0 0 0,0-1 1,-15 4-1,24-7 739</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0T19:39:13.919"/>
    </inkml:context>
    <inkml:brush xml:id="br0">
      <inkml:brushProperty name="width" value="0.1" units="cm"/>
      <inkml:brushProperty name="height" value="0.1" units="cm"/>
      <inkml:brushProperty name="color" value="#004F8B"/>
    </inkml:brush>
  </inkml:definitions>
  <inkml:trace contextRef="#ctx0" brushRef="#br0">0 490 320,'1'0'214,"0"-1"1,1 0-1,-1 1 1,0-1-1,0 0 1,0 1-1,1 0 1,-1-1-1,0 1 0,1 0 1,-1-1-1,0 1 1,3 0-1,24 1 454,-2-1-423,74-7 187,-76 6-347,35 1 0,-4 0 75,-29-1-172,244-14-83,-198 8 252,124-30 1,126-43 157,-167 44-305,297-28 1,-119 26-120,-110 11 112,-135 18 50,189-24 187,112-13 26,-172 21-131,3 0-136,-85 14-87,282-12 48,-130 31-14,-145 1 145,140 12-192,-186-12 115,246 28-34,-54-8 276,-171-19-293,558 5 357,-569-16-227,66-3-26,331-20 408,-196 3-6,-72 2-389,95-4-165,227-15 258,-416 31-106,612 10-89,-145 46 97,-320-6-157,-213-27 78,135 49-1,-111-23-11,112 63 0,86 77 203,-224-134-248,-3 3-1,-3 3 1,79 80 0,86 139 62,-191-216 25,-3 2 0,-2 2 1,31 72-1,106 293 262,-112-252-162,54 251-1,-96-324 40,-4 1 1,-4 1-1,-4 168 0,-15-160 169,-37 192-1,21-196-16,-62 169 1,11-36-465,4-11 225,51-176-36,-2-1 1,-36 63-1,-4-15 20,-150 183-1,-112 59 110,127-159 49,121-113-30,-6 5-4,-157 154 114,82-82-15,154-144-272,1-1-19,1-1-1,-1 0 0,1-1 1,-1 1-1,0 0 0,1 0 1,-1-1-1,0 1 0,1-1 1,-1 1-1,0-1 0,0 0 1,1 0-1,-1 0 0,-3 0 1,3 1 8,1 1 1,-1-1 0,1 0 0,0 1-1,0-1 1,-1 0 0,1 1 0,0 0-1,0-1 1,0 1 0,1 0 0,-1-1 0,0 3-1,-1 0 8,-46 65 27,-58 77-17,75-105-67,8-12 165,-27 26-1,49-54-10,1-2-114,1 0 0,-1 0 1,0 1-1,0-1 0,0 0 1,0 0-1,1 0 0,-1 1 0,0-1 1,1 0-1,-1 0 0,1-1 1,0 1 2,22-57 70,-7 17-145,2 0 0,37-63 0,-38 78 86,31-44 82,-26 42-118,29-51 0,-37 54 107,-1 0 0,15-43 0,-27 66-66,0 0 0,-1 0 0,1 0 0,-1 0 0,1 0 0,-1 0 0,0 0 0,0 0 0,0 0 0,0 0 0,0-2 0,-3 3-6,1 1 2,1 0 1,0-1-1,0 1 1,0 0-1,-1-1 1,1 1-1,0-1 1,0 1 0,0-1-1,0 0 1,0 1-1,0-1 1,0 0-1,0 0 1,0 0-1,0 1 1,0-1-1,0 0 1,1 0-1,-1-1 1,0 1 0,1 0-1,-1 0 1,1 0-1,-1 0 1,1-2-1,-6-7 18,6 10-36,0 0 1,0-1 0,0 1 0,-1 0-1,1-1 1,0 1 0,0-1 0,0 1-1,0 0 1,-1-1 0,1 1-1,0 0 1,0 0 0,-1-1 0,1 1-1,0 0 1,0 0 0,-1-1 0,1 1-1,0 0 1,-1 0 0,1 0 0,0-1-1,-1 1 1,1 0 0,-1 0 0,1 0-1,0 0 1,-1 0 0,1 0-1,0 0 1,-1 0 0,1 0 0,-1 0-1,1 0 1,0 0 0,-1 0 0,1 0-1,0 0 1,-1 0 0,1 0 0,-1 1-1,1-1 1,0 0 0,-1 0 0,1 0-1,0 1 1,0-1 0,-1 0-1,1 0 1,0 1 0,-1-1 0,1 0-1,0 0 1,0 1 0,0-1 0,-1 0-1,1 1 1,0-1 0,0 0 0,0 1-1,-8 20-455,-26 103 111,-5 22 361,-52 202 718,39-200-458,51-146-250,0 5 10,-1 0-1,-1-1 0,1 1 1,-6 8-1,5-11 152,3-4-148,0 1 1,0-1-1,0 0 1,0 1-1,0-1 1,0 0 0,-1 0-1,1 1 1,0-1-1,0 0 1,0 0-1,-1 1 1,1-1 0,0 0-1,0 0 1,0 0-1,-1 1 1,1-1-1,0 0 1,-1 0 0,1 0-1,0 0 1,0 0-1,-1 0 1,1 1-1,0-1 1,-1 0 0,1 0-1,0 0 1,-1 0-1,1 0 1,0 0-1,-1 0 1,1 0 0,0-1-1,-1 1 1,1 0-1,0 0 1,0 0-1,-1 0 1,1 0 0,-1-1-23,0 0 0,0 1 1,0-1-1,0 0 1,0 0-1,1 0 1,-1 0-1,0 1 1,0-1-1,1 0 1,-1 0-1,1 0 1,-1-1-1,1 1 0,-1 0 1,1 0-1,0 0 1,0 0-1,-1 0 1,1-3-1,0 1-26,0 0-1,-1 0 1,1 0-1,1 0 1,-1 0-1,1-5 1,2 2-35,0 0 0,1 0 0,0 1 0,0-1 0,0 1 0,0 0 0,1 0 0,-1 1 0,7-5 0,-2 1-25,-1 0 30,0 2 0,1-1 1,0 1-1,0 1 1,12-7-1,53-17-224,-53 22 318,-1 0 0,0-2 0,31-18 0,-46 24 10,-1 0-1,1-1 0,-1 1 1,1-1-1,-1 0 0,0 0 1,-1 0-1,1-1 0,-1 0 1,0 1-1,0-1 0,0 0 1,-1 0-1,1-1 0,-1 1 1,-1 0-1,1-1 0,-1 1 1,0-1-1,0 0 0,0 1 1,-1-1-1,0-9 0,-3-13 80,1 14-97,1 0 1,-2 0-1,-5-20 0,2 17-6,-1-3 3,0 1 0,0 1 1,-2-1-1,-11-17 0,10 21-394,0 1 1,-1 0-1,-1 0 0,0 2 0,-1-1 0,-27-20 0,7 14-3427</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1T16:29:43.035"/>
    </inkml:context>
    <inkml:brush xml:id="br0">
      <inkml:brushProperty name="width" value="0.1" units="cm"/>
      <inkml:brushProperty name="height" value="0.1" units="cm"/>
      <inkml:brushProperty name="color" value="#E71224"/>
    </inkml:brush>
  </inkml:definitions>
  <inkml:trace contextRef="#ctx0" brushRef="#br0">1 109 24575,'41'0'0,"-1"1"0,46 9 0,-17 1 0,52 11 0,-84-17 0,1 0 0,0-3 0,69-4 0,-32 1 0,941 1 0,-990-1 0,0-1 0,0-2 0,0 0 0,0-1 0,0-2 0,-1-1 0,-1 0 0,29-15 0,-47 20 0,13-5 0,-16 3 0,-10 1 0,-119-15 0,81 14 0,36 3 0,-1 0 0,0 0 0,-10-4 0,17 5 0,0 0 0,1 0 0,-1-1 0,0 1 0,1 0 0,-1-1 0,1 0 0,0 1 0,-1-1 0,1 0 0,0 0 0,0 0 0,0-1 0,-2-3 0,4 6 0,0-1 0,-1 1 0,1 0 0,0-1 0,0 1 0,0 0 0,1-1 0,-1 1 0,0 0 0,0-1 0,0 1 0,0-1 0,0 1 0,0 0 0,0-1 0,1 1 0,-1 0 0,0-1 0,0 1 0,0 0 0,1 0 0,-1-1 0,0 1 0,0 0 0,1 0 0,-1-1 0,0 1 0,1 0 0,-1 0 0,0 0 0,1-1 0,-1 1 0,0 0 0,1 0 0,-1 0 0,1 0 0,-1 0 0,0 0 0,1 0 0,-1 0 0,1 0 0,18-3 0,-18 3 0,22-1 0,1 1 0,-1 1 0,0 1 0,0 0 0,0 2 0,31 10 0,-51-13 0,0 0 0,0 0 0,0 1 0,-1-1 0,1 1 0,0-1 0,-1 1 0,0 0 0,1 0 0,-1 0 0,0 1 0,0-1 0,0 0 0,0 1 0,0-1 0,0 1 0,-1 0 0,0-1 0,1 1 0,-1 0 0,0 0 0,0 0 0,0 0 0,-1 0 0,1 0 0,-1 0 0,0 0 0,0 4 0,0-2 0,0-1 0,0 1 0,-1 0 0,0-1 0,1 1 0,-2-1 0,1 0 0,-1 1 0,1-1 0,-1 0 0,0 0 0,0 0 0,-1 0 0,0 0 0,1-1 0,-1 1 0,0-1 0,-6 6 0,3-5-124,0 0 0,-1 0 0,1-1 0,-1 1 0,0-1 0,0-1-1,0 1 1,0-1 0,0-1 0,-11 2 0,-8 0-6702</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1T16:29:49.859"/>
    </inkml:context>
    <inkml:brush xml:id="br0">
      <inkml:brushProperty name="width" value="0.1" units="cm"/>
      <inkml:brushProperty name="height" value="0.1" units="cm"/>
      <inkml:brushProperty name="color" value="#E71224"/>
    </inkml:brush>
  </inkml:definitions>
  <inkml:trace contextRef="#ctx0" brushRef="#br0">1377 0 24575,'-21'16'0,"0"0"0,0 2 0,-22 26 0,-48 65 0,44-52 0,-147 183 0,166-210 0,-2 0 0,-1-2 0,-49 34 0,63-48 0,1 1 0,0 1 0,-24 31 0,30-33 0,0-1 0,-1-1 0,-1 1 0,0-2 0,0 0 0,-1 0 0,-27 15 0,29-21 0,1 0 0,-1 1 0,1 0 0,0 1 0,1 0 0,-1 0 0,2 1 0,-1 1 0,1-1 0,0 1 0,-8 12 0,9-12 0,0 0 0,-1 0 0,0-1 0,-1-1 0,-16 13 0,13-11 0,0 1 0,-18 19 0,1 7 0,15-18 0,-1 0 0,-23 22 0,31-35 0,1 0 0,-1 0 0,1-1 0,-1 0 0,0 0 0,-1-1 0,1 1 0,-1-2 0,1 1 0,-15 2 0,6-2 0,0-2 0,-1 0 0,1 0 0,-25-4 0,40 3 0,0 0 0,-1 0 0,1 0 0,0 0 0,0 0 0,0-1 0,0 1 0,-1 0 0,1-1 0,0 1 0,0-1 0,0 1 0,0-1 0,0 0 0,0 1 0,0-1 0,0 0 0,1 0 0,-1 0 0,0 1 0,0-1 0,1 0 0,-1 0 0,0 0 0,1 0 0,-1 0 0,1 0 0,-1-1 0,1 1 0,0 0 0,-1 0 0,1 0 0,0 0 0,0-1 0,0 1 0,0 0 0,0 0 0,0 0 0,0 0 0,0-1 0,0 1 0,0 0 0,1 0 0,-1 0 0,1 0 0,-1 0 0,1 0 0,-1 0 0,1-1 0,4-8 0,0 1 0,0 0 0,1 0 0,8-9 0,-12 16 0,30-37 0,50-48 0,-78 84 0,-2 0 0,1-1 0,0 1 0,-1-1 0,1 1 0,-1-1 0,0 0 0,0 0 0,-1 0 0,1 0 0,0-5 0,-1 3 0,-5 9 0,-3 10 0,-29 115 0,34-120 0,-1-1 0,-1 0 0,0 0 0,0 0 0,0 0 0,-1-1 0,0 1 0,-7 7 0,-21 29 0,10-9 0,17-25 0,-1 1 0,1-1 0,0 1 0,-6 17 0,12-26 0,0-1 0,-1 1 0,1 0 0,0 0 0,0 0 0,0 0 0,0 0 0,0 0 0,0 0 0,0 0 0,0 0 0,1 0 0,-1 0 0,0 0 0,1 0 0,-1 0 0,0 0 0,1 0 0,-1 0 0,1 0 0,-1-1 0,1 1 0,0 0 0,-1 0 0,1-1 0,0 1 0,0 0 0,-1-1 0,1 1 0,0-1 0,0 1 0,0-1 0,0 1 0,0-1 0,0 0 0,0 1 0,-1-1 0,1 0 0,0 0 0,0 1 0,0-1 0,2 0 0,6 1 0,0 0 0,1 0 0,13-2 0,-15 1 0,25 0 0,150-6 0,-178 6 0,1-1 0,-1 1 0,0-1 0,1 0 0,4-3 0,-9 4 0,0 0 0,0-1 0,0 1 0,0-1 0,-1 1 0,1-1 0,0 1 0,0-1 0,0 0 0,-1 1 0,1-1 0,0 0 0,-1 1 0,1-1 0,-1 0 0,1 0 0,-1 0 0,1 0 0,-1 0 0,1 1 0,-1-1 0,0 0 0,0 0 0,1 0 0,-1 0 0,0 0 0,0 0 0,0 0 0,0 0 0,0 0 0,0 0 0,0 0 0,-1 0 0,1-1 0,-3-10 0,-1 0 0,0 0 0,0 0 0,-1 1 0,-1 0 0,0 0 0,-1 1 0,-13-18 0,1 7 0,-1 0 0,-38-29 0,54 47-195,1 0 0,0 0 0,0-1 0,0 1 0,0-1 0,-3-6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3:56.973"/>
    </inkml:context>
    <inkml:brush xml:id="br0">
      <inkml:brushProperty name="width" value="0.1" units="cm"/>
      <inkml:brushProperty name="height" value="0.1" units="cm"/>
      <inkml:brushProperty name="color" value="#AB008B"/>
    </inkml:brush>
  </inkml:definitions>
  <inkml:trace contextRef="#ctx0" brushRef="#br0">1 16 1312,'5'-3'5541,"-6"2"-5381,1-3 741,3 1-493,-3 3-394,0 0 0,0-1-1,1 1 1,-1 0 0,0 0 0,0-1 0,0 1-1,1 0 1,-1 0 0,0-1 0,0 1-1,0 0 1,1 0 0,-1 0 0,0-1-1,1 1 1,-1 0 0,0 0 0,0 0 0,1 0-1,-1 0 1,0-1 0,1 1 0,0 0-1,14 1 225,0 0 0,0 1 0,0 0 0,-1 1 0,1 1 0,0 0 0,18 9 0,-28-11-144,0-1 1,-1 0-1,1 0 0,9 1 0,12 2 310,-25-4-509,0 0-1,0 1 1,0-1-1,0 0 1,0 1-1,0-1 1,0 0-1,0 1 1,0-1 0,0 1-1,0 0 1,0-1-1,-1 1 1,1 0-1,0-1 1,0 1-1,-1 0 1,1 0 0,0 0-1,-1-1 1,1 1-1,-1 0 1,1 0-1,-1 0 1,1 0-1,-1 0 1,0 0 0,1 0-1,-1 0 1,0 1-1,0-1 1,0 0-1,0 0 1,0 2-1,0 8-992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8T19:33:58.603"/>
    </inkml:context>
    <inkml:brush xml:id="br0">
      <inkml:brushProperty name="width" value="0.1" units="cm"/>
      <inkml:brushProperty name="height" value="0.1" units="cm"/>
      <inkml:brushProperty name="color" value="#AB008B"/>
    </inkml:brush>
  </inkml:definitions>
  <inkml:trace contextRef="#ctx0" brushRef="#br0">572 24 1248,'-31'22'3120,"27"-20"-2814,0 0 0,-1-1 0,1 0 1,-1 0-1,1 0 0,-9 0 0,7-1-169,0 1 0,1 0-1,-1 0 1,-8 3-1,-16 2 99,25-6-190,1 1-1,-1 0 1,1-1-1,0 2 0,-9 2 1,9-2 64,-1 0 0,1-1 1,-1 0-1,-5 1 0,6-1 8,-1 0 0,1 1 0,-1-1 0,-5 3-1,-2 1 87,-1 0 0,-16 4-1,5-2 38,-4 1 198,-30 11 1002,46-13-1400,-1 0 0,1 1 0,0 0 0,0 0 0,1 2 0,0-1 0,0 1 0,1 1 0,0 0 0,-14 19 0,19-21-24,0-1 1,0 1-1,1 0 0,0 1 1,0-1-1,1 1 1,0 0-1,1 0 1,0 0-1,0 0 1,1 0-1,0 0 0,0 0 1,1 0-1,0 1 1,1-1-1,2 11 1,-2-15-10,0-1 0,1 0 0,0 1 1,-1-1-1,1 0 0,1 0 0,-1 0 1,1 0-1,-1 0 0,1-1 0,0 1 0,0-1 1,1 0-1,-1 0 0,1 0 0,-1 0 1,1 0-1,0-1 0,0 0 0,9 4 1,-7-4 0,0 0 1,0 0-1,0-1 1,0 0-1,0 0 1,0 0-1,0-1 1,0 0-1,1 0 1,-1-1-1,0 0 1,0 0-1,0 0 1,0-1-1,9-3 1,-4 1 13,1-1 1,-1-1-1,0 0 1,-1 0-1,0-1 0,0 0 1,0-1-1,-1 0 1,0-1-1,0 0 1,-1 0-1,0-1 1,9-16-1,95-198 240,-107 213-216,-1-1 1,-1 1-1,0 0 0,-1-1 1,0 0-1,1-22 1,-3 32-44,0 0 0,-1 0-1,1 0 1,0 1 0,-1-1 0,1 0 0,-1 1 0,0-3-1,-3-9 37,4 12-48,0 1-1,0-1 1,-1 1 0,1-1 0,0 0-1,0 1 1,0-1 0,-1 1 0,1-1-1,0 0 1,-1 1 0,1-1 0,0 1-1,-1-1 1,1 1 0,-1 0 0,1-1-1,-1 1 1,0-1 0,0 1-1,1-1 0,0 1 0,-1 0 0,1-1 0,-1 1 0,1 0 0,0-1 1,-1 1-1,1 0 0,0-1 0,0 1 0,-1-1 0,1 1 0,0-1 0,0 1 0,0 0 0,-1-1 1,1 0-1,0 0-76,-9 13 92,7-8 6,0-1 0,1 1 0,-1 0 0,1 0 1,0 0-1,0 0 0,1 0 0,-1 0 0,1 0 0,0 6 1,-1 6-35,-2 25 59,3-1 1,5 46-1,-3-47-16,0-19 61,-1-2-1,2 1 1,1 0-1,0 0 1,1-1 0,1 0-1,1 0 1,0-1-1,14 24 1,-19-38-1,1 1 0,0-1 0,-1 1 0,1-1 0,1 0 0,-1 0 0,0-1 1,1 1-1,-1-1 0,1 1 0,0-1 0,0 0 0,5 2 0,-3-2 88,1-1 0,-1 1-1,1-1 1,0-1 0,-1 1 0,1-1 0,12-1-1,3-2-836,0-2-1,0 0 0,-1-1 0,21-10 0,-16 8-2488,1 4 960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2:13.004"/>
    </inkml:context>
    <inkml:brush xml:id="br0">
      <inkml:brushProperty name="width" value="0.1" units="cm"/>
      <inkml:brushProperty name="height" value="0.1" units="cm"/>
      <inkml:brushProperty name="color" value="#66CC00"/>
    </inkml:brush>
  </inkml:definitions>
  <inkml:trace contextRef="#ctx0" brushRef="#br0">587 44 1248,'5'8'3285,"-5"12"-2671,0 76 898,0-95-1441,0-1-1,0 1 0,0-1 0,0 0 0,0 1 1,0-1-1,0 0 0,0 1 0,0-1 0,0 0 1,-1 1-1,1-1 0,0 0 0,0 1 0,0-1 0,0 0 1,0 1-1,-1-1 0,1 0 0,0 0 0,0 1 1,-1-1-1,1 0 0,0 0 0,0 1 0,-1-1 1,1 0-1,0 0 0,0 0 0,-1 1 0,1-1 1,-1 0-1,-1-2-25,1-14-16,-1-55 46,1 50 104,-3 18-56,2 2-73,-8-6 217,0 1 0,0 0 1,0 1-1,-1 0 0,0 0 0,-11-2 0,-20-10 311,38 16-569,1 0 0,0 0 0,-1 0 1,1 1-1,0-1 0,-1 1 0,1 0 0,-1-1 0,1 2 0,-1-1 0,-3 1 1,-38 11 28,32-8 38,1-1-67,2-1-38,1 1 1,0 0 0,0 0 0,0 1-1,0 0 1,1 0 0,0 1 0,-14 10 0,-5 11-36,1 0 0,-33 45 0,-36 68-128,90-131 165,1 0 0,0 0 1,1 1-1,-1 0 0,2-1 1,-1 1-1,1 0 0,0 0 1,1 1-1,0-1 0,1 18 1,-1 0 21,0-16 39,1-1 1,0 1-1,3 16 1,-3-25-50,1 0 1,0 0-1,0 1 1,0-1-1,0 0 0,0 0 1,1 0-1,-1 0 1,1 0-1,-1 0 0,1-1 1,-1 1-1,1 0 1,3 1-1,32 19 447,-16-10-378,39 21-93,-40-24 18,31 22 1,-13-3 37,37 25 83,-71-51-70,-1 0 1,1-1-1,0 0 1,-1 1-1,1-1 0,0 0 1,0-1-1,0 1 1,0-1-1,-1 1 0,1-1 1,0-1-1,0 1 1,0 0-1,0-1 0,0 0 1,0 0-1,-1 0 1,1 0-1,0-1 0,-1 1 1,7-5-1,6-4 43,0 0-1,-1-1 0,21-20 1,-26 22-134,64-52 706,-74 61-638,1-1-1,-1 1 0,1-1 1,0 0-1,-1 1 1,0-1-1,1 0 1,-1 1-1,1-1 0,-1 0 1,0 1-1,1-1 1,-1 0-1,0 0 0,0 1 1,0-1-1,0 0 1,0 0-1,1 0 0,-1 1 1,-1-1-1,1 0 1,0 0-1,0 1 0,0-1 1,0 0-1,0 0 1,-1 0-1,1 1 0,0-1 1,-1 0-1,1 1 1,-1-1-1,1 0 0,-1 0 1,-1-1 25,0-1 0,0 1-1,0 0 1,0 0 0,0 0 0,0 0 0,-1 1 0,1-1 0,-3-1 0,-18-9-97,4 2 211,-1 1 0,-35-13 0,50 22-39,1-1 0,-1 1 0,0-1-1,-8 2 1,2 0 308,10-1-537,1 0 45,0 0 76,1 1-1,-1-1 1,0 1-1,0-1 1,1 0-1,-1 1 0,0-1 1,1 0-1,-1 1 1,0-1-1,1 0 1,-1 0-1,0 1 0,1-1 1,-1 0-1,1 0 1,-1 0-1,0 1 1,1-1-1,-1 0 1,1 0-1,-1 0 0,1 0 1,0 0-1,12 2 6,34-2-6,104-3 345,-85-2-76,-11 1 719,-54 4-490,-15 0-2650,3 1 106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1:49:52.191"/>
    </inkml:context>
    <inkml:brush xml:id="br0">
      <inkml:brushProperty name="width" value="0.35" units="cm"/>
      <inkml:brushProperty name="height" value="0.35" units="cm"/>
      <inkml:brushProperty name="color" value="#FFFFFF"/>
    </inkml:brush>
  </inkml:definitions>
  <inkml:trace contextRef="#ctx0" brushRef="#br0">2224 143 2304,'-7'4'1209,"7"-3"-1152,-1 0-15,1-1 1,0 1-1,0-1 0,-1 1 1,1-1-1,0 0 0,-1 1 1,1-1-1,0 0 0,-1 1 1,1-1-1,-1 0 0,1 1 1,-1-1-1,1 0 0,-1 0 1,1 1-1,-1-1 1,1 0-1,-1 0 0,1 0 1,-2 0-1,0 0 131,1 0 0,-1 0 0,0 0 0,0-1 1,0 1-1,1-1 0,-1 1 0,0-1 0,1 0 0,-1 0 0,-1-1 0,2 2-112,-1-1 0,1 0 0,-1 0 0,1 1-1,-1-1 1,1 1 0,-1-1 0,1 1 0,-1-1 0,1 1-1,-1 0 1,0 0 0,1 0 0,-1 0 0,-1 0-1,-14 2 142,12-2-141,1 0 0,-1 1 0,0-1 0,-6 3 0,-18 5 374,-2-2 0,-55 4 0,31-4 271,33-4-149,-42-3 0,19 0-215,-441 1 1668,375 3-1254,49 0-286,-62-5 0,-142-25 592,222 20-1116,28 4-16,1 1 1,-22-1 0,64 0 80,270 9-245,-239-6 324,69-5 19,145-24 1,-86 0-132,-178 28 70,-20-4 347,-10 4-410,0-2 0,0 0 0,-35-11 0,4 2 5,-1-3-64,32 9-3,-27-5-1,44 11 61,-71-9-189,66 9 190,1 0 0,-1 1-1,1 0 1,-1 0 0,-16 5 0,0 1 20,-1-2-1,-43 4 1,15-2 87,-198 30-257,121-21 237,62-9 56,50-5-34,0-2 0,-33-3 1,-5 0-55,-133 0 607,151 5-2958,-70 11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2:13.520"/>
    </inkml:context>
    <inkml:brush xml:id="br0">
      <inkml:brushProperty name="width" value="0.1" units="cm"/>
      <inkml:brushProperty name="height" value="0.1" units="cm"/>
      <inkml:brushProperty name="color" value="#66CC00"/>
    </inkml:brush>
  </inkml:definitions>
  <inkml:trace contextRef="#ctx0" brushRef="#br0">5 28 3136,'-1'-1'166,"1"0"0,-1 1 0,1-1 0,-1 0 0,1 0 0,0 1 0,0-1 0,-1 0 0,1 0 0,0 0 0,0 0 0,0 1 0,0-1 0,0 0 0,0 0 0,0 0 0,0 0 0,0 1 0,0-1 0,1 0 0,-1 0 0,0 0 0,0 1 0,1-1 0,-1 0 0,1 0 0,-1 1 0,0-1 0,4-4 1660,5 23 238,-8-7-1666,0 0 0,0 1 0,-3 19 0,1-1 42,-7 131 957,7-134-2819</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2:14.472"/>
    </inkml:context>
    <inkml:brush xml:id="br0">
      <inkml:brushProperty name="width" value="0.1" units="cm"/>
      <inkml:brushProperty name="height" value="0.1" units="cm"/>
      <inkml:brushProperty name="color" value="#66CC00"/>
    </inkml:brush>
  </inkml:definitions>
  <inkml:trace contextRef="#ctx0" brushRef="#br0">19 0 2976,'-8'1'4528,"2"4"-2128,1 0-1120,8-3-1111,0 0 0,0 0 1,0 0-1,1 0 0,-1-1 1,0 1-1,7 1 0,106 25-105,-81-18 296,1 0-1,0-3 1,1-1-1,50 2 1,-65-7 86,-11-1-124,0 1 0,0-2-1,20-2 1,-22-3 445</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2:17.378"/>
    </inkml:context>
    <inkml:brush xml:id="br0">
      <inkml:brushProperty name="width" value="0.1" units="cm"/>
      <inkml:brushProperty name="height" value="0.1" units="cm"/>
      <inkml:brushProperty name="color" value="#66CC00"/>
    </inkml:brush>
  </inkml:definitions>
  <inkml:trace contextRef="#ctx0" brushRef="#br0">39 32 832,'0'1'15,"0"-1"0,-1 0 0,1 0-1,0 0 1,0 0 0,0 0 0,-1 0 0,1 1 0,0-1 0,0 0 0,0 0 0,0 0-1,0 0 1,-1 1 0,1-1 0,0 0 0,0 0 0,0 0 0,0 1 0,0-1-1,0 0 1,0 0 0,0 1 0,0-1 0,0 0 0,0 0 0,0 1 0,0-1-1,0 0 48,0 1-1,0-1 0,0 0 1,0 0-1,0 0 0,0 1 1,0-1-1,0 0 1,0 0-1,0 1 0,0-1 1,0 0-1,-1 0 0,1 1 1,0-1-1,0 0 0,0 0 1,0 0-1,0 1 0,0-1 1,0 0-1,-1 0 0,1 0 1,0 0-1,0 1 0,0-1 1,0 0-1,-1 0 0,1 0 1,0 0-1,0 0 0,-1 0 1,1 0-1,0 0 0,0 1 1,0-1-1,-1 0 0,1 0 1,0 0-1,0 0 0,-1 0 1,1 0-1,0 0 0,0 0 1,0 0-1,-1 0 0,1 0 1,0-1-1,0 1 0,-1 0 1,1 0-1,0 0 0,0 0 1,0 0-1,-1 0 0,1 0 1,0-1-1,0 1 1,0 0-1,-21-10 4531,20 9-4379,-3-3 1520,4 4-1704,1-1-1,0 0 0,-1 1 0,1-1 0,0 0 0,0 1 1,0-1-1,0 1 0,0-1 0,0 1 0,0-1 1,0 1-1,1-1 0,28-5 185,0 2 1,0 0-1,0 2 1,48 3-1,-30-1 544,-32-3-319,-7 2-1037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2:17.954"/>
    </inkml:context>
    <inkml:brush xml:id="br0">
      <inkml:brushProperty name="width" value="0.1" units="cm"/>
      <inkml:brushProperty name="height" value="0.1" units="cm"/>
      <inkml:brushProperty name="color" value="#66CC00"/>
    </inkml:brush>
  </inkml:definitions>
  <inkml:trace contextRef="#ctx0" brushRef="#br0">0 5 2304,'0'-5'9008,"31"6"-7750,52 9-611,-61-9-558,71 1 486,-53-3-296,-13-2-23,-22 2-482,-1 0 1,1 1-1,-1-1 0,1 1 1,0 0-1,-1 0 1,1 0-1,-1 1 0,6 1 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2:21.233"/>
    </inkml:context>
    <inkml:brush xml:id="br0">
      <inkml:brushProperty name="width" value="0.1" units="cm"/>
      <inkml:brushProperty name="height" value="0.1" units="cm"/>
      <inkml:brushProperty name="color" value="#66CC00"/>
    </inkml:brush>
  </inkml:definitions>
  <inkml:trace contextRef="#ctx0" brushRef="#br0">121 85 1248,'0'0'4187,"0"0"-4123,-12 2 1559,11-2-1415,-1 0 1,1 1-1,0-1 1,0 0-1,-1 0 1,1 0-1,0 0 1,-1 0-1,1 0 1,0 0-1,0 0 1,-1 0-1,1-1 1,0 1-1,0 0 1,-2-2-1,3 2-164,0-1 0,-1 0 0,1 1 0,0-1 0,0 0 0,0 1 0,0-1 0,0 0 0,0 0 0,0 1 0,0-1 0,0 0 0,0 1 0,0-1 0,0 0 0,0 0 0,0 1-1,1-1 1,-1 0 0,0 1 0,1-1 0,-1 0 0,0 1 0,1-1 0,-1 1 0,1-1 0,-1 1 0,2-2 0,14-6 23,0 0 0,0 1-1,1 1 1,18-5 0,-14 5-54,-2 0 16,-12 3 4,0 1-1,0 0 0,0 0 1,0 0-1,14 0 1,-19 2-23,8 5-10,-8-2 22,-1 0-1,0 0 0,0 0 0,0 1 1,0-1-1,-1 0 0,1 1 0,-1-1 1,0 0-1,0 1 0,0-1 0,0 1 1,-1-1-1,1 0 0,-3 7 0,-1 6 67,-2-1 0,-7 17 0,5-16 135,-14 31 8,-8 21-185,17-33 6,-2 0 0,-2-2 0,0 0-1,-2-1 1,-2 0 0,-32 36 0,9-17 332,43-50-353,0-1 1,0 1-1,0 0 1,0-1-1,-1 1 1,1 0-1,0-1 1,0 1-1,0-1 1,-1 0-1,-1 1 1,-1-3 171,7-7-187,9-6-111,0 1 0,1 1 0,1 0 0,0 1 0,29-20 0,-36 27 14,1 1 0,0-1 0,0 1 0,0 1 1,0 0-1,11-3 0,-14 4 75,0 1-1,-1 0 1,1 1-1,0-1 1,0 1-1,-1 0 1,1 0-1,0 1 1,0-1-1,-1 1 1,1 0 0,0 0-1,5 3 1,-1 0 109,-1 1 1,0 0-1,-1 0 1,1 1-1,-1 0 1,0 1 0,-1-1-1,7 9 1,-8-9 4,13 16 670,-18-21-463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2:21.687"/>
    </inkml:context>
    <inkml:brush xml:id="br0">
      <inkml:brushProperty name="width" value="0.1" units="cm"/>
      <inkml:brushProperty name="height" value="0.1" units="cm"/>
      <inkml:brushProperty name="color" value="#66CC00"/>
    </inkml:brush>
  </inkml:definitions>
  <inkml:trace contextRef="#ctx0" brushRef="#br0">0 14 2560,'1'-1'155,"-1"1"-1,0-1 1,0 0 0,1 0-1,-1 1 1,0-1 0,1 0-1,-1 1 1,1-1 0,-1 0-1,1 1 1,-1-1 0,1 1-1,0-1 1,-1 1 0,1-1-1,-1 1 1,1-1-1,0 1 1,0 0 0,-1-1-1,1 1 1,0 0 0,-1 0-1,1-1 1,0 1 0,0 0-1,0 0 1,-1 0 0,1 0-1,0 0 1,0 0 0,0 0-1,-1 0 1,1 1 0,0-1-1,0 0 1,-1 0 0,1 1-1,0-1 1,0 0 0,-1 1-1,1-1 1,0 0 0,-1 1-1,1-1 1,-1 1 0,1 0-1,-1-1 1,1 1 0,-1-1-1,1 1 1,-1 0 0,1 0-1,1 4 74,-1 1 0,1-1 0,-1 0 0,0 0 0,-1 1 0,0-1 0,0 6-1,-4 42 559,2-31-456,-24 178 1233,25-173-2753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2:22.045"/>
    </inkml:context>
    <inkml:brush xml:id="br0">
      <inkml:brushProperty name="width" value="0.1" units="cm"/>
      <inkml:brushProperty name="height" value="0.1" units="cm"/>
      <inkml:brushProperty name="color" value="#66CC00"/>
    </inkml:brush>
  </inkml:definitions>
  <inkml:trace contextRef="#ctx0" brushRef="#br0">39 4 1664,'0'0'35,"-1"-1"-16,1 1 0,0 0 1,0-1-1,-1 1 0,1 0 1,0-1-1,0 1 0,-1 0 1,1-1-1,0 1 0,-11 1 4667,11 14-1731,1 38-123,0-18-2144,-1-1 0,-2 0 0,-6 37 0,-4-1 16,10-61-568,0-4-1953</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2:22.638"/>
    </inkml:context>
    <inkml:brush xml:id="br0">
      <inkml:brushProperty name="width" value="0.1" units="cm"/>
      <inkml:brushProperty name="height" value="0.1" units="cm"/>
      <inkml:brushProperty name="color" value="#66CC00"/>
    </inkml:brush>
  </inkml:definitions>
  <inkml:trace contextRef="#ctx0" brushRef="#br0">15 204 2720,'-14'3'2484,"16"-10"-259,3-3-1966,1-1-1,0 1 1,1 1-1,0-1 1,1 1-1,0 0 1,0 1-1,1 0 1,0 0-1,11-6 1,3-2 25,1 1-1,1 1 1,30-12 0,-44 22-139,0 0-1,0 0 1,0 1 0,0 1 0,23-3 0,-29 5-20,0 0 1,0 0-1,1 0 0,-1 1 1,0 0-1,0 0 0,0 0 1,-1 0-1,1 1 0,0 0 1,0 0-1,-1 0 0,1 0 1,-1 1-1,8 6 0,11 13 847,-19-17-791,0 0-1,0-1 1,0 0 0,1 0 0,0 0-1,0 0 1,0-1 0,0 0 0,0 0-1,12 4 1,-15-7-133,0 0-1,-1 1 0,1-2 1,0 1-1,0 0 0,-1 0 1,1-1-1,0 1 0,0-1 1,-1 1-1,1-1 0,-1 0 1,1 1-1,0-1 0,2-2 1,-1 1-606,0 0 0,0-1 1,-1 1-1,1-1 0,0 0 0,2-4 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3:57.003"/>
    </inkml:context>
    <inkml:brush xml:id="br0">
      <inkml:brushProperty name="width" value="0.1" units="cm"/>
      <inkml:brushProperty name="height" value="0.1" units="cm"/>
      <inkml:brushProperty name="color" value="#66CC00"/>
    </inkml:brush>
  </inkml:definitions>
  <inkml:trace contextRef="#ctx0" brushRef="#br0">426 0 2144,'1'9'4539,"-1"-9"-4429,-7 10 169,6-10-194,-1 1-1,1 0 1,0-1 0,-1 0 0,1 1 0,0-1 0,-1 0-1,1 0 1,-1 0 0,1 1 0,0-1 0,-1-1-1,1 1 1,-1 0 0,1 0 0,0-1 0,-1 1 0,1 0-1,0-1 1,-2 0 0,-43-10 1563,41 10-1511,1 0 0,-1 0 0,1 1 0,-1 0 0,0 0-1,1 0 1,-6 1 0,-11 0 235,11 0-79,1 0 1,0 1-1,0 0 1,-15 6-1,8-3 154,9-2-436,1-1-1,-1 1 1,1 0-1,0 1 1,0 0-1,0 0 1,0 0 0,1 0-1,0 1 1,-8 9-1,-2 4 48,-23 39-1,7-7 267,24-40-287,1 1 0,1 0-1,-1 0 1,2 1 0,0-1 0,0 1 0,1 0 0,0 0 0,1 0-1,-1 22 1,4-30-32,-1 1 0,1-1-1,0 0 1,0 0 0,0 0-1,1-1 1,-1 1 0,1 0-1,0 0 1,0-1 0,0 1 0,1-1-1,-1 0 1,1 1 0,0-1-1,4 3 1,0 1 22,1 0-1,1-1 1,-1 0 0,1-1 0,12 6-1,-17-9-21,1-1 0,-1 1-1,1-1 1,0 0 0,-1 0-1,1-1 1,0 0 0,0 0-1,-1 0 1,1 0 0,5-1-1,3-2 61,0 0 0,23-8 0,-29 8-29,1 0 1,-1-1 0,1 0-1,-1 0 1,0-1-1,0 0 1,-1 0 0,0-1-1,0 1 1,0-1-1,8-12 1,-7 7-27,0 0 1,-1 0-1,-1 0 1,0-1-1,0 0 1,-1 0-1,2-13 1,10-70-118,-3 12-10,-12 81 110,-1-1 1,0 0 0,0 1 0,-1-1 0,1 0 0,-1 1-1,1-1 1,-1 0 0,0 1 0,0-1 0,0 1 0,-2-4 0,2 7-3,-1 0 0,1 1 0,0-1 0,-1 0 0,1 1 0,0 0 0,0-1 1,0 1-1,0 0 0,1-1 0,-1 1 0,0 0 0,1 0 0,-1 2 1,-5 32-175,5-22 179,-2 2 110,2-1 1,0 1 0,1 22-1,1 24 451,-1-49-547,0 1-1,0 0 0,1 0 0,5 22 0,2 2 9,-6-30 51,-1-1 0,1 1 0,0 0 0,0 0 0,1-1 0,0 0 1,0 1-1,7 9 0,-8-15 9,-1 1 0,1-1 1,0 0-1,0 0 0,0 0 1,0 0-1,0 0 0,0 0 1,1 0-1,-1-1 0,6 3 1,-5-3 7,1 0 0,-1-1 0,1 1 1,-1-1-1,1 0 0,0 0 1,-1 0-1,1 0 0,3-1 0,0 0-108,0-1 0,1 1 0,-1-1 0,13-5 0,-3-4-4555,-13 10 2721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3:57.781"/>
    </inkml:context>
    <inkml:brush xml:id="br0">
      <inkml:brushProperty name="width" value="0.1" units="cm"/>
      <inkml:brushProperty name="height" value="0.1" units="cm"/>
      <inkml:brushProperty name="color" value="#66CC00"/>
    </inkml:brush>
  </inkml:definitions>
  <inkml:trace contextRef="#ctx0" brushRef="#br0">21 52 3552,'-20'-3'5264,"24"-1"-4138,-2 2-934,-1 0 1,1 0 0,0 0-1,0 1 1,0-1 0,4-2-1,5-1 43,0 0 1,0 1-1,0 1 0,0-1 0,1 2 0,-1-1 0,1 2 0,0 0 1,0 0-1,20 2 0,-30-1-185,0 0 0,0 0 1,-1 0-1,1 0 0,0 1 0,0-1 0,0 1 1,0-1-1,0 1 0,-1 0 0,1 0 0,0 0 1,-1 0-1,1 0 0,-1 0 0,1 0 1,-1 1-1,1-1 0,-1 0 0,0 1 0,1-1 1,-1 1-1,0-1 0,0 1 0,0 0 1,-1 0-1,1-1 0,0 1 0,0 0 0,-1 0 1,0 0-1,1 0 0,-1-1 0,0 1 0,0 0 1,0 0-1,0 4 0,-1-1 24,0 0 0,0 0 0,0 0 0,-1 0 0,1 0 0,-1-1 0,0 1 0,-1 0 0,1-1 0,-1 1 0,0-1 0,0 0 0,-5 5 0,-71 60 59,3-4-32,57-50 159,17-13-161,13-8-149,-9 4 29,8-2 139,-1 0-1,0 0 0,1 1 1,17-4-1,42-4 319,-64 10-419,15-2-94,0 1 0,0 1-1,36 2 1,-34 0-2671,-5-2-4386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1:49:54.140"/>
    </inkml:context>
    <inkml:brush xml:id="br0">
      <inkml:brushProperty name="width" value="0.35" units="cm"/>
      <inkml:brushProperty name="height" value="0.35" units="cm"/>
      <inkml:brushProperty name="color" value="#FFFFFF"/>
    </inkml:brush>
  </inkml:definitions>
  <inkml:trace contextRef="#ctx0" brushRef="#br0">367 488 2912,'-11'-6'481,"-1"2"0,1 0 0,-21-5 0,21 6-295,0 0-1,1 0 1,-1-1 0,-13-7 0,12 4 104,0 1 0,-1 1 1,1 0-1,-1 1 0,0 0 0,-1 1 0,1 0 0,0 1 0,-28 0 0,17-1 55,21 2-195,-1 0 0,0 1 0,1-1 0,-1 1 0,0 0 0,1 0 1,-1 0-1,0 0 0,-6 2 0,9-2-120,0 1 1,0-1 0,1 0 0,-1 1-1,1-1 1,-1 0 0,0 1 0,1-1-1,-1 1 1,1-1 0,-1 1 0,1 0-1,-1-1 1,1 1 0,0-1 0,-1 2-1,1-2-1,-1 1-1,1-1 0,0 0 1,0 1-1,0-1 0,0 0 0,0 0 1,0 1-1,0-1 0,0 0 1,0 1-1,0-1 0,0 0 1,1 1-1,-1-1 0,0 0 1,0 1-1,0-1 0,0 0 0,0 0 1,0 1-1,1-1 0,-1 0 1,0 1 56,1-1-57,-1 0 0,0 0 1,0 1-1,1-1 0,-1 0 0,0 0 1,0 0-1,1 0 0,-1 0 1,0 0-1,1 1 0,10 2 190,0 0-1,0-1 1,21 2-1,0 0 39,25 2 614,93-3 1,-46-2-298,267 19-765,-169-1 107,-64 11-80,-111-22 372,-23-7-182,0 1 1,0-1 0,0 0-1,0 0 1,0 0-1,1-1 1,-1 0-1,6 0 1,-10 0-25,73-9 178,-65 7-185,1 0 0,0 0 0,-1-1 0,0 0 0,0-1 0,10-5 1,-17 8 5,0 1 0,0-1 0,0 0 1,1 1-1,-1-1 0,0 0 0,0 0 1,0 0-1,0 0 0,-1 0 0,1 0 1,0 0-1,0 0 0,0 0 1,-1-1-1,1 1 0,-1 0 0,1 0 1,0-3-1,-15 0-107,-108-28 166,31 17-192,-151-7-1,165 19-1,0 4 0,-84 12 0,2 6 327,11-4-59,125-10-113,18-4-19,0 0-1,0 0 1,0 0 0,-1-1 0,1 1 0,0-1 0,-8-1 0,13 1 6,0 0-1,0 0 1,-1 0 0,1 0 0,0 0-1,0 0 1,0 0 0,0 0 0,0-1-1,0 1 1,-1 0 0,1 0-1,0 0 1,0 0 0,0 0 0,0 0-1,0 0 1,0 0 0,0-1 0,0 1-1,0 0 1,0 0 0,-1 0 0,1 0-1,0 0 1,0 0 0,0-1 0,0 1-1,0 0 1,0 0 0,0 0 0,0 0-1,0 0 1,0-1 0,0 1 0,0 0-1,0 0 1,0 0 0,0 0 0,0 0-1,1 0 1,-1-1 0,0 1-1,0 0 1,0 0 0,0 0 0,0 0-1,0 0 1,0 0 0,0 0 0,0-1-1,0 1 1,1 0 0,-1 0 0,0 0-1,0 0 1,0 0 0,0 0 0,0 0-1,0 0 1,1 0 0,-1 0 0,0 0-1,0 0 1,13-9 46,-6 4-43,2-3-32,-1 0 0,0-1-1,0 1 1,9-15 0,-15 19 8,0 1 0,0-1 0,-1 1 1,1-1-1,-1 0 0,0 1 0,0-1 0,0 0 0,0 0 0,-1 0 1,0 0-1,0 0 0,0 0 0,0 0 0,0 0 0,-2-6 1,-3-6 17,0 1 1,0-1 0,-2 2 0,0-1 0,-1 0 0,0 1 0,-1 1 0,0 0 0,-1 0 0,-1 0 0,0 1 0,-23-18 0,14 14-81,7 5 66,0 0-1,0 1 1,-28-14-1,35 21-25,1 0 1,-1-1-1,1 1 0,-1-1 0,1 0 0,-6-7 1,17 17-34,0-2 1,0 1 0,0-1 0,1 0 0,-1 0 0,13 5 0,47 13 269,-39-14-165,224 57 460,-73-35 671,-170-28-1191,-1 1 0,1-1 0,0 1 0,-1 0-1,1 1 1,-1 0 0,0 0 0,0 1 0,-1 0-1,1 0 1,-1 0 0,7 8 0,-7-7 5,1 0 0,-1-1 0,1 0 0,1 0 0,-1 0 1,1-1-1,13 6 0,62 17 184,-46-16-174,24 5 96,115 14 1,-120-22-66,-36-7 27,-16-1-25,0 0 0,0 0 0,0 1 0,0-1 0,0 1 0,0 0-1,7 2 1,-4 0 13,-18-5 1,-246-6-96,251 8 57,-23-1 3,-190-6-25,162 6-10,-49 2-131,102-1 97,2 0 20,1 1 0,-1-1-1,0 0 1,0 0-1,0 0 1,1 0-1,-1 0 1,0 0-1,0-1 1,0 1 0,1-1-1,-1 1 1,-2-2-1,18 2-560,157-9-2692,-135 6 2531,9 0-1818,74-16 1,-36-9-670,-81 28 3200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3:58.545"/>
    </inkml:context>
    <inkml:brush xml:id="br0">
      <inkml:brushProperty name="width" value="0.1" units="cm"/>
      <inkml:brushProperty name="height" value="0.1" units="cm"/>
      <inkml:brushProperty name="color" value="#66CC00"/>
    </inkml:brush>
  </inkml:definitions>
  <inkml:trace contextRef="#ctx0" brushRef="#br0">6 0 2560,'-5'5'12213,"15"-4"-11885,-1 0 0,1 0 0,0 1 0,11 4 0,-10-3-212,1 0 1,17 2-1,19-1 261,48 3-71,-91-8-271,1 1 0,-1-1 0,0 0 0,10-3 0,9-2-541,-2 5 159</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3:59.281"/>
    </inkml:context>
    <inkml:brush xml:id="br0">
      <inkml:brushProperty name="width" value="0.1" units="cm"/>
      <inkml:brushProperty name="height" value="0.1" units="cm"/>
      <inkml:brushProperty name="color" value="#66CC00"/>
    </inkml:brush>
  </inkml:definitions>
  <inkml:trace contextRef="#ctx0" brushRef="#br0">4 20 2560,'-3'-3'1594,"3"2"-1449,0 1 0,0 0 0,0-1 0,0 1-1,-1 0 1,1-1 0,0 1 0,0-1 0,0 1 0,0 0 0,0-1 0,0 1 0,0 0 0,0-1 0,0 1-1,0-1 1,0 1 0,0 0 0,1-1 0,-1 1 0,0 0 0,0-1 0,1 0 434,-1 0-434,1 0 127,0 1 0,0-1 0,0 1-1,0-1 1,0 1 0,0-1 0,0 1-1,0 0 1,0-1 0,0 1 0,0 0-1,0 0 1,1 0 0,1 0 0,0 1-175,1 0 1,-1 0-1,1 1 1,-1 0 0,0-1-1,0 1 1,0 1-1,0-1 1,0 0-1,0 1 1,4 4 0,-3-3-27,127 99 1069,-26-21-365,47 55-119,-127-111-3093</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3:59.735"/>
    </inkml:context>
    <inkml:brush xml:id="br0">
      <inkml:brushProperty name="width" value="0.1" units="cm"/>
      <inkml:brushProperty name="height" value="0.1" units="cm"/>
      <inkml:brushProperty name="color" value="#66CC00"/>
    </inkml:brush>
  </inkml:definitions>
  <inkml:trace contextRef="#ctx0" brushRef="#br0">460 0 3488,'12'1'7290,"-14"1"-6988,1 0-1,0 0 1,0 0 0,0 0-1,0 0 1,0 0-1,-1 3 1,-7 15 693,-5-1-243,-2-1 0,-25 25 0,13-14-320,-270 238 91,290-260-1298,1 0 0,-1 0 0,1 0-1,1 1 1,-8 10 0,8-6-963</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4:01.963"/>
    </inkml:context>
    <inkml:brush xml:id="br0">
      <inkml:brushProperty name="width" value="0.1" units="cm"/>
      <inkml:brushProperty name="height" value="0.1" units="cm"/>
      <inkml:brushProperty name="color" value="#66CC00"/>
    </inkml:brush>
  </inkml:definitions>
  <inkml:trace contextRef="#ctx0" brushRef="#br0">84 16 1152,'-23'11'6112,"16"-10"-5155,1 0 0,-1-1 0,1 0-1,-10-1 1,-3-1 1268,23-2-1719,7-3-154,-10 6-305,5-1 9,0 0-1,0 0 1,1 0-1,-1 1 1,1 0-1,-1 0 1,9 0 0,-1 0-5,2 0-16,26 2-1,-11 0-33,-17 0-11,0 0 0,0 2 1,20 4-1,17 4-21,-47-11 52,9 3 198,-10 1-123,3 3 35,-6-7-126,1 0 0,-1 1 0,0-1 0,0 0 0,1 0 0,-1 1 0,0-1 0,0 0 0,1 1 0,-1-1 0,0 0 0,0 1 0,0-1-1,1 1 1,-1-1 0,0 0 0,0 1 0,0-1 0,0 0 0,0 1 0,0-1 0,0 1 0,0-1 0,0 0 0,0 1 0,0-1 0,0 1 0,0-1-1,0 0 1,-1 1 0,1-1 0,0 1 0,0-1 0,0 0 0,0 1 0,-1-1 0,1 0 0,0 1 0,0-1 0,-1 0 0,1 0 0,0 1 0,-1-1-1,1 0 1,0 0 0,-1 1 0,0-1 0,-16 20-68,1 0-1,0 1 0,-17 33 1,23-38 3,-43 61 157,27-42-157,2-3 73,-38 36 0,34-37-82,26-29 75,-1 0-1,1 0 0,0 1 1,0-1-1,0 1 0,0 0 1,0 0-1,0 0 0,1 0 1,-1 0-1,1 0 0,0 0 1,-1 4-1,2-7 70,18 0-219,-5-1 82,0 0 1,0-1-1,20-5 1,8-2-40,-19 5-4,0 0 79,0 0 0,0 2 1,41 0-1,18 3 133,-79-1-305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4:02.693"/>
    </inkml:context>
    <inkml:brush xml:id="br0">
      <inkml:brushProperty name="width" value="0.1" units="cm"/>
      <inkml:brushProperty name="height" value="0.1" units="cm"/>
      <inkml:brushProperty name="color" value="#66CC00"/>
    </inkml:brush>
  </inkml:definitions>
  <inkml:trace contextRef="#ctx0" brushRef="#br0">53 0 1056,'-1'1'205,"0"0"-1,-1-1 1,1 1 0,0 0 0,-1 0-1,1 0 1,0 0 0,0 0-1,0 0 1,0 0 0,0 0 0,0 1-1,0-1 1,1 0 0,-2 2 0,-1 3 812,2-5-828,1-1 1,0 1-1,-1-1 0,1 1 0,0-1 0,-1 1 0,1-1 1,-1 1-1,1-1 0,-1 1 0,1-1 0,-1 0 1,1 1-1,-1-1 0,1 0 0,-1 1 0,1-1 1,-2 0-1,-3 4 1256,-2 3-778,-3-3 1027,12-4-1431,18 0-44,-1 1-1,0 1 1,1 1 0,-1 1-1,0 1 1,20 7 0,-15-4 42,39 8 0,-58-15-286,0-1-1,0 0 0,0 1 1,0-2-1,0 1 1,0 0-1,0-1 0,0 0 1,9-3-1,9-6-3227,-15 9 1520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4:08.389"/>
    </inkml:context>
    <inkml:brush xml:id="br0">
      <inkml:brushProperty name="width" value="0.1" units="cm"/>
      <inkml:brushProperty name="height" value="0.1" units="cm"/>
      <inkml:brushProperty name="color" value="#66CC00"/>
    </inkml:brush>
  </inkml:definitions>
  <inkml:trace contextRef="#ctx0" brushRef="#br0">1 233 576,'0'0'14,"0"0"-1,0 0 1,0 0-1,0 0 1,0-1-1,0 1 1,0 0-1,0 0 1,0 0-1,0 0 1,0 0-1,0 0 1,0 0-1,0 0 1,0-1 0,0 1-1,0 0 1,0 0-1,0 0 1,0 0-1,0 0 1,0 0-1,0 0 1,0 0-1,0 0 1,0-1-1,0 1 1,0 0-1,1 0 1,-1 0 0,0 0-1,0 0 1,0 0-1,0 0 1,0 0-1,0 0 1,0 0-1,0 0 1,0 0-1,1 0 1,-1 0-1,0 0 1,0 0-1,0 0 1,0 0 0,0 0-1,0 0 1,16 27 8205,-4-28-5675,-9-1-2426,-1 0 0,1 0 0,-1 0 0,0 0-1,0-1 1,0 1 0,-1-1 0,1 1 0,0-1 0,1-5 0,5-5 185,15-25 5,21-46-1,-15 28-175,-27 52-87,0-1-1,1 1 1,0 0 0,0 0 0,0 1 0,5-5 0,-8 8-40,0 0 0,1-1-1,-1 1 1,0 0 0,1 0 0,-1 0-1,0 0 1,1 0 0,-1 0 0,0 0-1,0 0 1,1 0 0,-1 0 0,0 0-1,1 0 1,-1 0 0,0 0 0,1 0-1,-1 0 1,0 0 0,1 0 0,-1 1-1,0-1 1,0 0 0,1 0 0,-1 0-1,0 0 1,0 1 0,1-1 0,8 12 190,6 20 284,-13-27-368,10 22 260,-5-13-193,-1 0 1,-1 0-1,0 1 0,0 0 0,2 20 0,-3-18-139,-1-6-3155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4:11.387"/>
    </inkml:context>
    <inkml:brush xml:id="br0">
      <inkml:brushProperty name="width" value="0.1" units="cm"/>
      <inkml:brushProperty name="height" value="0.1" units="cm"/>
      <inkml:brushProperty name="color" value="#66CC00"/>
    </inkml:brush>
  </inkml:definitions>
  <inkml:trace contextRef="#ctx0" brushRef="#br0">0 132 2080,'23'-15'7637,"-21"13"-7342,-1 1-206,-1 0 0,1 0 0,0 1 0,0-1 0,-1 0 0,1 0 0,0 1 0,0-1 0,0 1 0,0-1 0,0 1 0,0-1 0,0 1 0,0 0 0,0-1 0,0 1 0,0 0 0,0 0 0,2 0 0,7-1 215,-1-1 0,14-3 0,-15 3-202,10-3 132,-12 5-225,0-1 1,0 0 0,0 0-1,0-1 1,8-2 0,-8 2 5,0 0 0,1 0 0,-1 1 0,0 0 1,10-1-1,-4 2-15,-9-1 10,1 1-1,0 0 1,-1 0-1,1 0 0,-1 1 1,1-1-1,-1 1 1,1 0-1,-1 0 0,1 0 1,-1 0-1,4 2 1,0 1 20,0 0 0,0-1 0,0 0 0,0 0 0,0-1 0,1 0 0,-1-1 0,13 2 0,7-1-43,31-2 1,-37-1 56,-1 1 1,38 4-1,-3 8-86,-20-4 52,43 3 1,-47-7-3,-1 2 0,46 14 0,-13-4-101,-36-10 156,0-2 0,0-1 0,0-1 0,1-1 0,39-5 0,51-4-36,-40-1-173,60-9 361,-20-2-103,-13 4-178,-11 2-76,-52 9 195,61-2 1,-27 3-59,28-10-19,-70 7 33,69-3 0,-76 10-95,-6-1 117,0 2-1,32 4 1,26 3 54,-48-4-52,1-1 0,50-3 0,-36-1-52,60-5 40,-61 6-69,16 1 121,0-3 0,65-10 0,-9-10 47,111-17 11,-196 36-31,0 2 0,0 1 1,0 1-1,0 2 1,56 12-1,-73-12 23,1-1 0,-1 0-1,1-1 1,-1-1 0,28-3-1,-33-1-1068</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4:14.640"/>
    </inkml:context>
    <inkml:brush xml:id="br0">
      <inkml:brushProperty name="width" value="0.1" units="cm"/>
      <inkml:brushProperty name="height" value="0.1" units="cm"/>
      <inkml:brushProperty name="color" value="#66CC00"/>
    </inkml:brush>
  </inkml:definitions>
  <inkml:trace contextRef="#ctx0" brushRef="#br0">0 99 3232,'0'0'5013,"18"-14"-512,-11 5-4520,1 1 0,0 1-1,0 0 1,0 0 0,1 0 0,0 1-1,0 0 1,1 1 0,-1 0-1,1 1 1,1 0 0,13-4 0,-23 8 45,0 0 1,1-1-1,-1 1 1,1 0-1,-1 0 1,1 0-1,-1 0 1,0 0-1,1 0 1,-1 0-1,1 1 1,-1-1-1,1 0 1,-1 1-1,0 0 1,1-1-1,-1 1 1,0-1-1,0 1 1,1 0-1,-1 0 1,0 0-1,0 0 1,0 0-1,0 0 1,1 2-1,1 1 62,-1 1 0,1-1 0,-1 1 0,-1 0 0,1 0 0,1 5 0,5 16-715,-1-17-1581,4 2 592</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4:13.378"/>
    </inkml:context>
    <inkml:brush xml:id="br0">
      <inkml:brushProperty name="width" value="0.1" units="cm"/>
      <inkml:brushProperty name="height" value="0.1" units="cm"/>
      <inkml:brushProperty name="color" value="#66CC00"/>
    </inkml:brush>
  </inkml:definitions>
  <inkml:trace contextRef="#ctx0" brushRef="#br0">36 34 1664,'-1'-2'290,"0"-1"-1,0 1 1,1-1 0,-1 1 0,1-1 0,-1 0-1,1 1 1,0-4 0,-14-1 3752,1 9-845,13-2-3153,0 0 0,0 0 0,-1 0 0,1 0 0,0 0 0,0 0 0,0 0 0,0 0 0,-1 0 0,1 1 0,0-1 0,0 0 0,0 0 0,0 0 0,0 0 0,0 0 0,0 0 0,-1 1 0,1-1 0,0 0 1,0 0-1,0 0 0,0 0 0,0 0 0,0 1 0,0-1 0,0 0 0,0 0 0,0 0 0,0 0 0,0 1 0,0-1 0,0 0 0,9 8-124,-6-6 95,1 0 1,-1 0 0,1-1 0,0 0 0,-1 0 0,1 0-1,0 0 1,7 0 0,34-1 205,-22-1-94,214 1 151,-231 0-254,0 0 0,0 0 1,0 1-1,0 0 1,1 0-1,-1 0 1,-1 1-1,1 0 1,0 0-1,0 0 0,6 5 1,-6-2-62,-5-4 46,-1-1 0,1 1 0,0-1 0,0 1 0,-1-1 0,1 1 0,-1 0 0,1-1 0,-1 1 0,1 0 0,-1-1 0,1 1 0,-1 0 0,1 0 0,-1 0 0,0-1 0,0 1 0,1 0 0,-1 0 0,0 0 0,0 0 0,0 0 0,0-1 0,0 1 0,0 0 0,0 0 0,0 0 0,0 0 0,0 0 0,-1-1 0,1 1 0,-1 1 0,1 0 8,-2 3-17,0-1-1,0 1 0,0-1 1,-1 1-1,1-1 1,-1 0-1,-6 7 1,-26 23 26,33-33-30,-23 23 90,-2-2 0,-1-1 1,-60 34-1,68-44-191,-29 21-1,-11 6-40,31-18 252,24-16-99,0 0 1,0-1-1,0 0 1,-10 5 0,2-4-109,20-8 358,20-7 8,3 5-32,1 1-1,50-1 1,-51 4-30,18-1 77,68 6 0,-76 5 773,-23-3-2419</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4:14.017"/>
    </inkml:context>
    <inkml:brush xml:id="br0">
      <inkml:brushProperty name="width" value="0.1" units="cm"/>
      <inkml:brushProperty name="height" value="0.1" units="cm"/>
      <inkml:brushProperty name="color" value="#66CC00"/>
    </inkml:brush>
  </inkml:definitions>
  <inkml:trace contextRef="#ctx0" brushRef="#br0">22 12 2240,'-8'-3'5621,"7"3"-5499,0 0-1,0 0 1,0 0 0,1 1-1,-1-1 1,0 0-1,0 1 1,1-1 0,-1 0-1,0 1 1,1-1-1,-1 1 1,1-1 0,-1 1-1,0 0 1,1-1-84,0 0 1,-1 0-1,1 0 1,0 1-1,0-1 1,0 0-1,0 0 1,0 0-1,0 0 1,0 1-1,0-1 1,-1 0-1,1 0 1,0 0-1,0 1 1,0-1-1,0 0 1,0 0-1,0 0 0,0 1 1,0-1-1,0 0 1,0 0-1,0 0 1,0 1-1,0-1 1,0 0-1,1 0 1,-1 0-1,0 0 1,0 1-1,0-1 1,0 0-1,0 0 1,0 0-1,0 0 1,1 1-1,-1-1 1,0 0-1,0 0 1,0 0-1,0 0 1,0 0-1,1 0 1,-1 0-1,0 1 1,0-1-1,0 0 1,1 0-1,-1 0 0,0 0 1,0 0-1,0 0 1,1 0-1,-1 0 1,0 0-1,0 0 1,0 0-1,1 0 1,-1 0-1,13 1 245,-1-1 1,1 0-1,0 0 0,21-4 0,-2 0 35,19-1-23,52-2-244,-68 5-111,-25 1-1806,1 0 0,21 2 0,-32-1 1767,0 0 0,1 0 1,-1 0-1,0 0 0,1 1 1,-1-1-1,0 0 0,1 0 1,-1 0-1,0 0 0,1 0 1,-1 0-1,0 1 0,1-1 1,-1 0-1,0 0 0,1 1 1,-1-1-1,0 0 0,0 0 1,1 1-1,-1-1 0,0 1 1,-2 10-3326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1:50:02.602"/>
    </inkml:context>
    <inkml:brush xml:id="br0">
      <inkml:brushProperty name="width" value="0.35" units="cm"/>
      <inkml:brushProperty name="height" value="0.35" units="cm"/>
      <inkml:brushProperty name="color" value="#FFFFFF"/>
    </inkml:brush>
  </inkml:definitions>
  <inkml:trace contextRef="#ctx0" brushRef="#br0">2220 345 1472,'16'-5'400,"-3"0"-29,0 1-1,0-2 1,0 0 0,-1 0-1,20-15 478,-32 21-780,0-1 0,1 1 1,-1-1-1,0 0 0,1 1 0,-1-1 0,0 1 0,0-1 1,0 0-1,0 1 0,1-1 0,-1 0 0,0 1 1,0-1-1,0 0 0,0 0 0,-1 0 0,1-1 26,-1 1-1,1-1 1,-1 1-1,0-1 1,1 1-1,-1-1 1,0 1-1,0 0 1,0-1-1,-2 0 1,-1-2 81,0 0 1,-1 0-1,0 1 1,-8-6-1,-19-6 369,-1 1-1,-43-12 1,36 13-319,-41-20-1,-4-3 112,-6-4 1910,89 39-2110,1 0 0,0 0 0,0 0-1,0 0 1,0 0 0,0-1 0,0 1 0,-1-3 0,-10-9-343,12 13 203,-1 0 1,1-1-1,-1 1 1,1 0-1,-1 0 1,0 0-1,1 0 1,-1 0-1,1-1 1,-1 1-1,0 0 1,1 1 0,-1-1-1,1 0 1,-1 0-1,0 0 1,1 0-1,-1 0 1,1 0-1,-1 1 1,1-1-1,-1 0 1,1 1-1,-1-1 1,1 0-1,-1 1 1,1-1 0,-1 0-1,0 1 1,-4 3-29,-1 0 1,0 0-1,0-1 1,-8 3-1,-14 8 168,-15 12 51,26-23-278,17-3 107,1 0 6,10-1-8,0 0 1,0-2-1,-1 1 1,1-1-1,-1-1 1,1 0-1,-1 0 1,0-1 0,-1 0-1,11-7 1,-13 7-5,-4 3-52,-4 3-26,-21 16 45,0 9 319,6-7-308,-23 20 0,20-21 50,-22 26 1,31-31 12,-1-1-1,0 0 1,-1-1 0,0 0-1,-1 0 1,-18 10 0,-128 64 952,134-75-1047,19-8 4,0-1 0,0 2 0,0-1 1,1 1-1,-6 3 0,8-4 93,0 0 1,0-1-1,0 1 0,0-1 1,0 1-1,0-1 0,0 0 1,-1-1-1,-5 2 0,8-2-63,0 0 52,-2 0-4,19-1-47,0-1 0,0-1 0,0-1 0,28-9 0,9-2-10,-12 5 69,1-2 0,-1-1 0,-1-3 0,55-29 0,-46 16-30,-1-1 1,-2-3-1,-1-2 0,48-48 1,-91 81-50,1-1 0,0 1 0,-1-1 0,0 0 0,1 0 0,-1 0 0,0 0 0,0 0 0,-1 0 0,1 0 0,-1-1 0,1 1 0,-1 0 0,0-1 0,0-5 0,3 5 32,-4 4-12,1 0-1,-1 0 1,1-1-1,-1 1 1,0 0-1,1 0 1,-1-1 0,0 1-1,0 0 1,1 0-1,-1-1 1,0 1-1,0 0 1,1-1 0,-1 1-1,0 0 1,0-1-1,0 1 1,1-1-1,-1 1 1,0 0 0,0-1-1,3-7 253,2-2-214,-5 10-43,0 0 1,0-1 0,0 1 0,-1 0 0,1 0 0,0-1-1,0 1 1,0 0 0,0 0 0,-1-1 0,1 1 0,0 0-1,0 0 1,-1-1 0,1 1 0,0 0 0,0 0-1,-1 0 1,1 0 0,0 0 0,0-1 0,-1 1 0,1 0-1,0 0 1,-1 0 0,1 0 0,0 0 0,-1 0 0,1 0-1,0 0 1,0 0 0,-1 0 0,1 0 0,0 0-1,-1 0 1,1 0 0,-1 0 0,-1 1-32,-1-1 1,0 0-1,0 1 0,1 0 0,-1 0 1,0-1-1,1 2 0,-1-1 1,1 0-1,-4 2 0,-25 20-151,10-7 105,2-2 259,-30 30 1,-1 1-4,12-19-143,-1-1 0,-70 32 0,80-43-110,-30 15 312,-91 30 0,136-54-7,11-4-175,1 0 0,-1 0 0,0 0 1,1 0-1,-1-1 0,0 1 1,-4 0-1,0 2-243,6-3 175,1 0 0,0 1 0,-1-1 0,1 0 0,-1 0 0,1 1-1,-1-1 1,1 0 0,-1 0 0,1 0 0,-1 0 0,1 1 0,-1-1 0,1 0 0,-1 0 0,1 0 0,-1 0 0,1 0 0,-1 0 0,1 0-1,-1-1 1,1 1 0,-1 0 0,33 9-79,-15-4 145,1 0 1,17 2-1,225 11 263,-74-7 50,-92-8-320,-56-3-73,44 6-1,-63-5 136,-5-1 119,-25 2-283,-27 2 166,19-3-55,-27 5 1,22-2-12,0-2 1,-38 0 0,17-2-106,-39 2 36,-76 4 23,89 0-49,1 4 0,-78 19 0,115-22 85,24-5 2,-1 0 0,1 0 0,-1 1 0,1 0 0,-13 6 1,20-8-67,13 4 335,-10-4-273,0-1 0,0 1 1,0-1-1,0 1 0,1-1 0,-1 1 0,0-1 1,0 0-1,0 0 0,0 1 0,3-1 1,117-8 712,-28 1-771,-21 2-93,20-1 317,-33 6-457,-58 0 229,-1 0 28,-1 0 21,1-1-1,-1 1 1,1 0 0,-1 0 0,1 0 0,-1-1-1,1 1 1,-1 0 0,1 0 0,-1 0-1,1 0 1,-1 0 0,1 0 0,-1 0 0,1 0-1,-1 0 1,0 0 0,1 0 0,-1 0-1,1 1 1,-1-1 0,0 0 0,-3 1-94,0 0-1,1 0 1,-1-1 0,-8 0-1,-4 1 72,-26 0 201,24-2-149,12 2 71,-56-47-6132,59 45 6089,0 0-1,0 1 1,-1-1 0,1 1-1,0 0 1,0 0 0,-1 0-1,-4 1 1,5-1-80,1 1 1,-1-1-1,1 0 0,-1 0 1,1 0-1,-1 0 0,1 0 1,-1-1-1,1 1 0,-1-1 1,1 0-1,-1 1 0,-3-3 1,-25-10 128,23 11-86,0-1 0,0 1 0,0 0 1,0 1-1,0-1 0,0 2 0,-1-1 0,-8 2 1,-17-3 78,17 2 42,0 0 1,-26 4-1,15-1 211,-160 13 154,72-2-309,30-2 181,10 2 112,52-9-203,-32 4 0,35-5-109,18-4-192,0 1-1,-1 0 0,1-1 1,0 1-1,0-1 1,-1 0-1,1 0 0,-6-1 1,-2-2 95,0 1-1,0 1 1,-17-1 0,0 0-202,-13 0 235,-7 2 63,35 0-155,0 0-1,1 0 0,-1 1 1,-13 3-1,18-3 88,0 0 0,0 0 0,-13-1 0,15 0 92,17-3-196,16-1-49,140-12 31,25-2 19,-47 6 44,101-3 123,-165 10-278,-50 2 31,51 2 0,-78 2 63,18-2-91,-21 2 92,-1-1 0,1 0 0,-1 0 0,1 0-1,0 0 1,-1-1 0,1 1 0,-1 0 0,1 0 0,-1 0 0,1 0 0,-1 0 0,1-1 0,-1 1 0,1 0 0,-1 0 0,1-1 0,-1 1 0,1 0-1,-1-1 1,0 1 0,1-1 0,0 0 0,-6-1 102,-11 0-422,-10 0 72,-8 4 136,-64-4-1,56 0 35,-284-15 189,170 5 6,46 3-2,-37-8 198,118 10-142,22 5-164,0 0 0,0 0 0,1 1 0,-12 0 0,7 0-102,9 0 91,0 1 0,0 0 0,0 0 0,0 0 0,0 0 0,0 0 0,0 0 0,0 1 0,0-1 0,-2 1 0,-5 2 58,1-2 1,-1 1-1,1-1 1,-18 0 0,-8 1 37,-26 4-210,47-5 79,8 0 58,-1-1 0,0 1 0,1 0 0,-1 1 0,-5 1 1,-2 1-48,12-4 29,0 0 1,0 0-1,0 0 1,0 0-1,0 0 1,0 1-1,1-1 1,-1 0-1,0 1 1,0-1-1,0 1 1,-1 0 0,-7 2-146,11-1-22,0-1 200,10 3 5,-1 0 1,1-1-1,-1 0 1,1-1-1,14 1 1,63 1 332,30 2-184,-3 1-491,-93-6 197,-1 1 0,30 7 0,-9-2 307,-16-5 22,-1-1-1,49-4 1,-44 1-160,215-13 463,-137 14-531,-63 1 7,8 4-181,-36-2 99,32-1-1,293-38-7306,-277 26 5727</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4:15.422"/>
    </inkml:context>
    <inkml:brush xml:id="br0">
      <inkml:brushProperty name="width" value="0.1" units="cm"/>
      <inkml:brushProperty name="height" value="0.1" units="cm"/>
      <inkml:brushProperty name="color" value="#66CC00"/>
    </inkml:brush>
  </inkml:definitions>
  <inkml:trace contextRef="#ctx0" brushRef="#br0">62 18 3808,'-4'-9'12924,"3"11"-13058,1-8 405,0 6-263,0 0-1,0 0 1,0 0 0,0 0-1,0-1 1,0 1 0,0 0-1,0 0 1,0 0 0,0 0-1,0 0 1,0 0 0,0-1-1,0 1 1,0 0 0,0 0-1,0 0 1,0 0 0,0 0-1,0-1 1,0 1 0,0 0-1,0 0 1,0 0 0,0 0-1,-1 0 1,1 0 0,0 0-1,0-1 1,0 1 0,0 0-1,0 0 1,0 0 0,0 0-1,-1 0 1,1 0 0,0 0-1,0 0 1,0 0 0,0 0-1,0 0 1,0 0 0,-1 0-1,1 0 1,0 0 0,-7 4 639,-4 9 657,10-12-1226,1 0 1,-1 1-1,0-1 1,1 0-1,-1 1 1,0-1 0,0 0-1,0 0 1,0 0-1,0 1 1,0-1-1,-1-1 1,1 1-1,0 0 1,0 0-1,-1 0 1,1-1 0,0 1-1,-1 0 1,1-1-1,-4 1 1,4-4-361,-1 0 0,1-1 0,0 1 1,0-1-1,-1-6 0,2 9-300,0-10-1673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4:17.023"/>
    </inkml:context>
    <inkml:brush xml:id="br0">
      <inkml:brushProperty name="width" value="0.1" units="cm"/>
      <inkml:brushProperty name="height" value="0.1" units="cm"/>
      <inkml:brushProperty name="color" value="#66CC00"/>
    </inkml:brush>
  </inkml:definitions>
  <inkml:trace contextRef="#ctx0" brushRef="#br0">154 3 1984,'-1'-3'9440,"-6"10"-9167,0-1 1,0 1-1,1 0 1,0 1 0,1 0-1,-1 0 1,2 0-1,-1 0 1,-3 10 0,-13 44 465,2 0 0,-12 78 0,24-109-461,3-10-52,0 0 0,1 1-1,2-1 1,0 1-1,1-1 1,1 1 0,1 0-1,1-1 1,10 37-1,-11-52-132,1-1-1,0 1 0,0 0 0,1-1 0,0 0 0,0 0 0,0 0 1,0-1-1,8 8 0,13 13 96,-22-22-204,-1 0 0,1 0 0,0 0 0,0-1 0,0 1 0,0-1 0,1 1 0,6 2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4:36.883"/>
    </inkml:context>
    <inkml:brush xml:id="br0">
      <inkml:brushProperty name="width" value="0.1" units="cm"/>
      <inkml:brushProperty name="height" value="0.1" units="cm"/>
      <inkml:brushProperty name="color" value="#66CC00"/>
    </inkml:brush>
  </inkml:definitions>
  <inkml:trace contextRef="#ctx0" brushRef="#br0">1 233 3488,'8'10'16108,"2"-11"-18025,46-6 2946,38-6-575,171-27 655,-125 21-751,-122 16-338,190-29 93,-5-14 159,-170 35-1504,50-24 1,-37 14-1767,-9 7-5119</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4:23.529"/>
    </inkml:context>
    <inkml:brush xml:id="br0">
      <inkml:brushProperty name="width" value="0.1" units="cm"/>
      <inkml:brushProperty name="height" value="0.1" units="cm"/>
      <inkml:brushProperty name="color" value="#66CC00"/>
    </inkml:brush>
  </inkml:definitions>
  <inkml:trace contextRef="#ctx0" brushRef="#br0">290 1 640,'10'-1'6585,"-10"1"-6488,-2 2 172,1 0 0,-1 0-1,0-1 1,0 1 0,1-1-1,-1 1 1,-4 1 0,-3 1 630,8-3-762,0-1 0,-1 1 0,1 0 0,0-1 0,-1 0-1,1 1 1,-1-1 0,1 0 0,0 1 0,-3-1 0,0 0 11,1 1-1,-1 0 1,1 0-1,-1 1 1,1-1-1,-1 1 1,1-1 0,0 1-1,0 0 1,0 0-1,-4 3 1,-9 6 92,6-4-141,0 0 1,1 1 0,0 0 0,1 0 0,0 0 0,0 1-1,1 1 1,-9 13 0,-16 20 175,19-26-210,0 0 0,2 1 0,0 0 0,-11 27 0,20-41-64,1 1 0,0-1 0,-1 1-1,1 0 1,1-1 0,-1 1 0,1 8 0,-1-12 3,2 1-1,-1 0 1,0 0 0,0-1-1,0 1 1,1 0 0,-1-1 0,1 1-1,-1-1 1,1 1 0,0 0-1,0-1 1,0 1 0,0-1 0,0 0-1,0 1 1,0-1 0,0 0 0,0 0-1,0 1 1,1-1 0,-1 0-1,2 1 1,6 2 26,1 0 0,-1-1-1,0 0 1,1-1 0,-1 0-1,1 0 1,0-1 0,0 0 0,0 0-1,0-1 1,-1-1 0,1 0-1,18-4 1,-23 4-3,-1 0-1,1-1 0,-1 1 0,0-1 1,1 0-1,-1 0 0,0-1 1,0 1-1,0-1 0,-1 0 1,1 0-1,-1 0 0,4-5 1,-2 2 10,-1 1-1,0-1 1,-1-1 0,0 1 0,0 0 0,0-1 0,3-13-1,-1-4 29,-1-1-1,-1 0 0,-2-47 0,-1 63-67,-5-60-71,2 43-214,3 26 277,0 0-1,0 0 1,-1 0 0,1 0-1,0 0 1,0 0-1,-1 1 1,1-1 0,0 0 0,0 0-1,0 0 1,-1 0 0,1 0-1,0 0 1,0 1 0,0-1-1,-1 0 1,1 0 0,0 0-1,0 1 1,0-1 0,0 0-1,0 0 1,0 0 0,0 1-1,-1-1 1,1 0 0,0 0-1,0 1 1,0-1 0,0 0-1,0 0 1,0 1 0,0-1-1,0 0 1,0 0 0,0 1-1,0-1 1,0 0 0,0 26 150,-1-14 52,1 0 0,0 0 0,1 1 0,1-1 0,5 23 0,7 19 218,-10-37-130,1 0 0,0-1 0,10 21 0,29 41 777,-43-76-1008</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4:24.946"/>
    </inkml:context>
    <inkml:brush xml:id="br0">
      <inkml:brushProperty name="width" value="0.1" units="cm"/>
      <inkml:brushProperty name="height" value="0.1" units="cm"/>
      <inkml:brushProperty name="color" value="#66CC00"/>
    </inkml:brush>
  </inkml:definitions>
  <inkml:trace contextRef="#ctx0" brushRef="#br0">22 12 2816,'-21'-11'6970,"26"12"-6589,0 0 0,0 0 0,0 0-1,0 1 1,-1 0 0,1 0 0,0 1 0,-1-1-1,0 1 1,1 0 0,-1 0 0,6 6-1,19 11 420,96 42 696,-80-41-1218,-1 1 0,53 36 0,-84-47-6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4:25.369"/>
    </inkml:context>
    <inkml:brush xml:id="br0">
      <inkml:brushProperty name="width" value="0.1" units="cm"/>
      <inkml:brushProperty name="height" value="0.1" units="cm"/>
      <inkml:brushProperty name="color" value="#66CC00"/>
    </inkml:brush>
  </inkml:definitions>
  <inkml:trace contextRef="#ctx0" brushRef="#br0">423 31 2816,'1'-3'304,"0"0"206,1 0 0,-1-1-1,1 1 1,0 0 0,0 0-1,5-5 1057,-8 16-25,-1-2-1219,0 0-1,-1 0 0,0 0 1,0 0-1,0-1 1,-1 1-1,0-1 1,-8 9-1,-3 6 466,-2 3-100,-1-2 1,-1 0-1,-33 28 0,-70 47 614,99-80-1175,-6 5-62,-63 51-310,91-70-65,-1-1 0,1 0 0,-1 0 0,1 0 0,-1 0-1,1 0 1,-1-1 0,-2 2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4:33.239"/>
    </inkml:context>
    <inkml:brush xml:id="br0">
      <inkml:brushProperty name="width" value="0.1" units="cm"/>
      <inkml:brushProperty name="height" value="0.1" units="cm"/>
      <inkml:brushProperty name="color" value="#66CC00"/>
    </inkml:brush>
  </inkml:definitions>
  <inkml:trace contextRef="#ctx0" brushRef="#br0">237 40 2144,'0'0'79,"0"-1"0,0 1 0,0 0 1,0-1-1,0 1 0,0 0 0,0-1 0,0 1 1,0 0-1,0 0 0,1-1 0,-1 1 0,0 0 0,0-1 1,0 1-1,0 0 0,1 0 0,-1-1 0,0 1 1,0 0-1,1 0 0,-1-1 0,1 1-9,-1 0-1,0 0 1,1-1 0,-1 1-1,0 0 1,1-1 0,-1 1 0,0 0-1,0-1 1,1 1 0,-1-1-1,0 1 1,0 0 0,0-1-1,0 1 1,0-1 0,1 1-1,-1-1 1,0 1 0,0 0-1,0-1 1,0 0 0,0 0 8,0 0-1,0 0 1,0 0 0,0 0 0,0 1-1,0-1 1,0 0 0,-1 0 0,1 0-1,0 0 1,0 1 0,-1-1 0,1 0 0,0 0-1,-1 0 1,1 1 0,-1-1 0,1 0-1,-1 1 1,1-1 0,-1 0 0,0 1-1,1-1 1,-1 1 0,0-1 0,0 1 0,1-1-1,-1 1 1,0-1 0,0 1 0,1 0-1,-1 0 1,0-1 0,0 1 0,0 0-1,0 0 1,0 0 0,1 0 0,-1 0-1,0 0 1,0 0 0,0 0 0,0 0 0,0 0-1,1 0 1,-3 1 0,-4 1 306,-1 1 0,0-1 0,1 1 1,-9 5-1,8-4-168,-4 2 194,0 1 0,0 1 0,-19 16-1,-2 1 192,30-22-574,-1 0 0,1 0 1,0 0-1,-1 0 0,1 1 1,1 0-1,-1 0 0,1-1 1,-3 6-1,-1 5 9,-7 21 0,7-20 29,5-9-5,-1 0-1,1 1 1,0-1-1,1 1 1,0-1 0,0 1-1,0-1 1,0 1-1,1-1 1,0 0-1,3 8 1,-4-12-46,1-1 1,-1 1-1,1-1 1,-1 1-1,1-1 1,0 0-1,-1 1 1,1-1-1,0 0 1,0 1-1,0-1 1,0 0-1,0 0 1,1 0-1,-1 0 1,0 0-1,0 0 1,1 0-1,-1-1 1,0 1-1,1 0 1,-1-1-1,1 1 1,-1-1-1,1 1 1,-1-1-1,1 0 1,-1 1-1,1-1 1,0 0-1,-1 0 1,1 0-1,-1-1 1,3 1-1,6-2 52,-1 0 1,0 0-1,0-1 0,13-6 1,-16 6-117,2 0 105,0-1-1,0 0 1,-1-1 0,1 0-1,-1 0 1,0 0-1,0-1 1,11-13 0,-14 14-47,-1 1 1,1-1-1,-1 0 1,0-1-1,0 1 0,-1 0 1,1-1-1,-1 0 1,0 1-1,-1-1 1,0 0-1,1 0 1,-2 0-1,1-6 1,0-12 17,0 15-63,-1 1-1,1 0 1,-2 0 0,-1-16 0,1 24 32,1-1 0,0 1 0,0 0 0,0 0 0,0-1 0,0 1 0,-1 0 0,1-1 0,0 1 1,0 0-1,0 0 0,-1-1 0,1 1 0,0 0 0,0 0 0,-1 0 0,1-1 0,0 1 0,-1 0 0,1 0 0,0 0 0,-1 0 0,1 0 1,0 0-1,-1 0 0,1 0 0,0-1 0,-1 1 0,1 0 0,0 0 0,-1 1 0,1-1 0,0 0 0,0 0 0,-1 0 0,1 0 0,0 0 1,-1 0-1,1 0 0,0 0 0,-1 1 0,1-1 0,0 0 0,0 0 0,-1 0 0,1 1 0,0-1 0,0 0 0,-1 0 0,1 1 0,0-1 1,0 0-1,0 0 0,-1 1 0,1-1 0,0 0 0,0 1 0,0-1 0,0 0 0,0 1 0,0-1 0,0 0 0,0 0 0,0 1 0,0 0 1,-4 14 358,2 0 1,-2 23 0,4-31-274,0-1 0,0 1 0,1-1-1,0 1 1,0-1 0,1 1 0,0-1 0,4 10-1,1 0 62,2 0 0,0 0-1,1 0 1,14 17 0,-19-27-30,1 1 1,0-1-1,1 0 1,-1-1-1,1 0 1,0 0-1,0 0 1,1-1-1,-1 0 1,1 0 0,10 3-1,11-5 318,-28-2-442,1 0 0,-1 0 0,1 0 0,-1 0 0,1 0 0,-1-1 0,1 1 0,-1 0 0,1-1 0,-1 1 0,1-1 1,-1 0-1,1 1 0,1-2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4:34.525"/>
    </inkml:context>
    <inkml:brush xml:id="br0">
      <inkml:brushProperty name="width" value="0.1" units="cm"/>
      <inkml:brushProperty name="height" value="0.1" units="cm"/>
      <inkml:brushProperty name="color" value="#66CC00"/>
    </inkml:brush>
  </inkml:definitions>
  <inkml:trace contextRef="#ctx0" brushRef="#br0">23 44 3808,'-4'2'469,"4"-1"-381,-1 0 1,0-1 0,0 1 0,1-1 0,-1 0-1,0 1 1,0-1 0,0 1 0,-10-5 4893,11 3-4725,0 0 0,0 0 0,1-1 0,-1 1 0,0 0 0,1 0 0,-1 0 0,1 0-1,0-1 1,-1 1 0,1 0 0,0 0 0,0 0 0,-1 1 0,1-1 0,0 0 0,0 0-1,0 0 1,0 1 0,0-1 0,2-1 0,2 0-2,-1 0 0,1 0 1,0 0-1,5-1 0,10-1-133,0 0 1,0 2-1,0 0 0,1 1 1,36 4-1,23 8-2731,-6 7-8214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4:35.372"/>
    </inkml:context>
    <inkml:brush xml:id="br0">
      <inkml:brushProperty name="width" value="0.1" units="cm"/>
      <inkml:brushProperty name="height" value="0.1" units="cm"/>
      <inkml:brushProperty name="color" value="#66CC00"/>
    </inkml:brush>
  </inkml:definitions>
  <inkml:trace contextRef="#ctx0" brushRef="#br0">8 0 2560,'-8'4'5872,"21"11"-2192,-9-12-3429,0 0-1,0-1 1,-1 1 0,2-1 0,-1 0 0,0 0 0,0 0 0,1-1 0,-1 1 0,0-1 0,1 0 0,8 0 0,-2 1 81,1-1-273,1-1-1,0 0 1,0-1 0,0 0-1,17-4 1,-19 3-304,26-5-2224</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4:36.166"/>
    </inkml:context>
    <inkml:brush xml:id="br0">
      <inkml:brushProperty name="width" value="0.1" units="cm"/>
      <inkml:brushProperty name="height" value="0.1" units="cm"/>
      <inkml:brushProperty name="color" value="#66CC00"/>
    </inkml:brush>
  </inkml:definitions>
  <inkml:trace contextRef="#ctx0" brushRef="#br0">2 6 4224,'0'0'32,"0"0"-1,0 0 1,-1 0 0,1 0 0,0 0-1,0 0 1,0-1 0,0 1 0,0 0-1,0 0 1,0 0 0,0 0 0,0 0 0,0 0-1,0 0 1,0 0 0,0 0 0,0-1-1,0 1 1,0 0 0,0 0 0,0 0-1,0 0 1,0 0 0,0 0 0,0 0-1,0-1 1,0 1 0,0 0 0,0 0-1,0 0 1,0 0 0,0 0 0,0 0-1,0 0 1,0-1 0,0 1 0,0 0 0,0 0-1,0 0 1,0 0 0,0 0 0,0 0-1,0 0 1,1 0 0,-1 0 0,0 0-1,0 0 1,0-1 0,0 1 0,0 0-1,0 0 1,0 0 0,0 0 0,1 0-1,-1 0 1,0 0 0,0 0 0,0 0-1,0 0 1,0 0 0,0 0 0,1 0-1,-1 0 1,0 0 0,0 0 0,0 0 0,0 0-1,17-1 2214,26 4 81,-22 0-2086,0 2 0,-1 0 0,1 1 0,-1 1 0,0 1 0,-1 1 0,1 1 0,-2 0 0,0 1 0,27 22 0,-21-12 4,0 2 0,-2 1 0,-1 1 0,0 0 0,-2 2 0,-1 0 0,-2 1 0,0 1 0,-2 0 0,-1 1 0,15 52 0,-24-61-79,0-1-1,-1 1 0,-2 0 1,0 0-1,-1 0 0,-1-1 1,-1 1-1,-1 0 0,-8 32 1,3-27-193,0 1 1,-2-1-1,-1-1 1,-1 0-1,-1 0 0,-28 38 1,39-60-95,-4 5-467,1 0-1,-2-1 1,1 1-1,-1-1 1,0 0 0,0-1-1,-12 8 1,14-11-565,0-1 1,-1 0-1,1 0 1,-7 1-1,12-3 1114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1:50:04.106"/>
    </inkml:context>
    <inkml:brush xml:id="br0">
      <inkml:brushProperty name="width" value="0.35" units="cm"/>
      <inkml:brushProperty name="height" value="0.35" units="cm"/>
      <inkml:brushProperty name="color" value="#FFFFFF"/>
    </inkml:brush>
  </inkml:definitions>
  <inkml:trace contextRef="#ctx0" brushRef="#br0">1033 299 896,'-2'-4'178,"1"1"0,-1 0 0,0 0 0,1-1 0,0 1 0,0-1 0,0 1 0,0-1 0,0 1 0,1-1-1,-1 0 1,1 1 0,0-1 0,0 0 0,1-5 0,0-6 639,-1 14-747,-1 0 1,1 0-1,0 0 1,0 0-1,-1-1 1,1 1-1,-1 0 1,1 0 0,-1 0-1,1 0 1,-1 0-1,0 0 1,1 0-1,-1 0 1,0 0-1,0 1 1,0-1-1,0 0 1,1 0-1,-1 1 1,0-1-1,-1 0 1,1 1-1,0-1 1,0 1-1,-1-1 1,-2 0 121,0-1 0,0 1 0,0 1 0,0-1 0,1 0 0,-7 1 0,-56-5 1170,29 1-602,-4 2-212,-25-2-45,-42-4 46,90 6-300,-24 2 0,-10-2 107,21 0-72,-25-3 2,42 4-219,13 1-72,-1 0 0,0 0 0,0 0 0,0 0 0,0-1 0,0 1 0,0-1-1,1 1 1,-3-2 0,-56-16 629,45 14-570,-1 0 0,1 1-1,0 0 1,-20 0 0,-24-3-115,-36-5-99,48 7 219,28 3 3,17 1-30,-1 1 0,0-1 0,0-1 1,0 1-1,0 0 0,1-1 0,-1 1 0,0-1 0,0 0 1,1 0-1,-6-3 0,8 4-29,0 0-1,0 0 1,-1 0 0,1 0 0,0-1-1,0 1 1,0 0 0,-1 0 0,1 0-1,0-1 1,0 1 0,0 0 0,0 0-1,0-1 1,0 1 0,-1 0 0,1 0-1,0-1 1,0 1 0,0 0 0,0 0-1,0-1 1,0 1 0,0 0 0,0 0-1,0-1 1,0 1 0,0 0 0,0 0-1,1-1 1,5-9-77,17-7-103,-19 13 215,6-2-60,-1 0 1,1 1-1,1-1 1,-1 2-1,0 0 1,1 0-1,0 1 1,0 0-1,18-2 1,4 2-37,0 2 0,33 2 0,-37 2 70,47 10 1,-27-3 20,-35-9-78,0 2-1,0 0 0,0 1 0,0 0 1,-1 1-1,25 12 0,-27-14 118,-10-3-58,0 0 0,0 1 0,0-1-1,0 0 1,0 0 0,0 0 0,0 1 0,0-1 0,0 1-1,0-1 1,0 1 0,0-1 0,-1 1 0,1-1 0,1 2 0,-1 0-43,2 0-52,14 5-44,-12-5 88,-1 0 1,0 0 0,1 0-1,-1 0 1,0 1-1,-1 0 1,1 0-1,0 0 1,-1 0-1,1 1 1,3 4 0,-7-7 30,2 0-186,0-1-1,0 0 1,0 0-1,0 1 1,-1-1-1,1 1 1,0-1-1,0 1 1,-1 0-1,1 0 1,3 2-1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6:18.824"/>
    </inkml:context>
    <inkml:brush xml:id="br0">
      <inkml:brushProperty name="width" value="0.1" units="cm"/>
      <inkml:brushProperty name="height" value="0.1" units="cm"/>
      <inkml:brushProperty name="color" value="#66CC00"/>
    </inkml:brush>
  </inkml:definitions>
  <inkml:trace contextRef="#ctx0" brushRef="#br0">23 0 1664,'-2'0'3750,"4"12"-2770,-2-7-852,-1 1-1,0-1 0,0 1 0,-1-1 0,-1 7 1,-5 15 388,5 2-112,1 0 0,1 0-1,2 0 1,0 0-1,12 55 1,-10-71-36,1 5-1286</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6:20.683"/>
    </inkml:context>
    <inkml:brush xml:id="br0">
      <inkml:brushProperty name="width" value="0.1" units="cm"/>
      <inkml:brushProperty name="height" value="0.1" units="cm"/>
      <inkml:brushProperty name="color" value="#66CC00"/>
    </inkml:brush>
  </inkml:definitions>
  <inkml:trace contextRef="#ctx0" brushRef="#br0">108 63 1472,'3'-3'2682,"-3"2"-2630,-3-6 2350,3 7-2362,0 0 1,0-1-1,-1 1 1,1 0-1,0 0 1,-1 0-1,1 0 1,0-1-1,0 1 1,-1 0-1,1 0 1,0-1-1,0 1 0,0 0 1,-1-1-1,1 1 1,0 0-1,0-1 1,0 1-1,0 0 1,0-1-1,0 1 1,-1 0-1,1-1 1,0 1-1,0 0 1,0-1-1,0 1 1,0 0-1,0-1 1,0 1-1,1 0 1,-1-1-1,0 1 0,0 0 1,0-1-1,0 1 1,0-1-1,3-2-45,-1 0-1,1 0 0,-1 0 1,1 0-1,0 1 0,0-1 0,0 1 1,0 0-1,1-1 0,-1 1 1,0 1-1,1-1 0,0 0 0,-1 1 1,1 0-1,0 0 0,0 0 1,0 0-1,-1 1 0,1-1 0,0 1 1,0 0-1,0 0 0,0 1 1,0-1-1,0 1 0,7 2 0,-10-3 16,-1 0 0,1 1 0,-1-1 0,1 0 0,-1 1 0,1-1-1,-1 1 1,1-1 0,-1 0 0,1 1 0,-1-1 0,0 1 0,1-1 0,-1 1-1,0-1 1,1 1 0,-1-1 0,0 1 0,0 0 0,0-1 0,1 1-1,-1 0 1,-2 18 117,-1-10-56,0 0 1,-6 11-1,8-18-41,-23 45 271,-55 79 0,62-100-38,10-15-156,0 0 1,-1-1 0,-9 10 0,12-15-64,-1 2 0,1-1 0,0 1 0,0-1 1,1 1-1,-6 12 0,11-19-19,-1 0 1,0 1-1,0-1 0,1 0 1,-1 1-1,0-1 0,1 0 1,-1 1-1,0-1 0,1 0 1,-1 0-1,0 0 0,1 1 1,-1-1-1,1 0 1,-1 0-1,0 0 0,1 0 1,-1 0-1,1 0 0,-1 0 1,1 0-1,-1 0 0,0 0 1,1 0-1,-1 0 0,1 0 1,-1 0-1,1 0 0,18-1 164,8-4 11,13-2-77,-37 7-119,0 0 1,0 0 0,0 0-1,0 0 1,0 0 0,0 1-1,-1-1 1,1 1-1,0 0 1,4 1 0,-6-1-52,0 0 0,0 0 1,1 0-1,-1 0 1,0 1-1,0-1 0,0 0 1,0 0-1,0 1 0,0-1 1,-1 0-1,1 1 0,0 1 1,8 21-3411,-9-24 3455,4 19-3982</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6:36.503"/>
    </inkml:context>
    <inkml:brush xml:id="br0">
      <inkml:brushProperty name="width" value="0.1" units="cm"/>
      <inkml:brushProperty name="height" value="0.1" units="cm"/>
      <inkml:brushProperty name="color" value="#66CC00"/>
    </inkml:brush>
  </inkml:definitions>
  <inkml:trace contextRef="#ctx0" brushRef="#br0">312 34 992,'-4'-8'6981,"-10"5"-4837,0 7 93,14-4-2215,-1 1-1,0-1 1,0 0 0,0 1-1,1-1 1,-1 0-1,0 0 1,0 1 0,0-1-1,0 0 1,0 0 0,0 0-1,0 0 1,1 0-1,-1 0 1,0 0 0,0 0-1,0-1 1,0 1 0,0 0-1,0 0 1,1-1-1,-1 1 1,0 0 0,0-1-1,0 1 1,0-2 0,0 2-10,1 0 0,0 0 0,0 0 0,0-1 0,0 1 1,0 0-1,-1 0 0,1 0 0,0 0 0,0-1 1,0 1-1,0 0 0,0 0 0,0 0 0,0-1 0,0 1 1,0 0-1,0 0 0,0 0 0,0-1 0,0 1 0,0 0 1,0 0-1,0-1 0,0 1 0,0 0 0,0 0 0,0 0 1,0-1-1,0 1 0,0 0 0,0 0 0,0 0 1,1-1-1,-1 1 0,0 0 0,0 0 0,0 0 0,0 0 1,0 0-1,1-1 0,10-9-270,-4 3-161,-19 26 1054,8-12-744,0 0 1,1 0-1,-4 12 0,3-6 315,3-12-223,1 0 1,0 0 0,-1 0 0,1 0 0,0 0-1,0 1 1,0-1 0,0 0 0,0 0 0,0 0-1,1 0 1,-1 1 0,0-1 0,1 0-1,-1 0 1,0 0 0,1 0 0,1 2 0,14 17-154,-6-8 40,5 8 199,-2 1 0,0 1 1,19 43-1,-31-60 35,0 0 1,1 0-1,-2 0 0,1 1 1,-1-1-1,1 1 0,-1-1 1,-1 0-1,1 1 0,-3 8 1,2-10-39,0 0 1,0 1-1,0-1 1,-1 0 0,0 0-1,0 0 1,0 0-1,0 0 1,-1 0 0,1-1-1,-1 1 1,0-1-1,-5 5 1,0-2 6,-1-1 1,0 1 0,-1-1-1,1-1 1,-1 1-1,0-2 1,-19 6-1,-3-3-162,-40 2-1,-22 5-4314,75-7 1023</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6:38.109"/>
    </inkml:context>
    <inkml:brush xml:id="br0">
      <inkml:brushProperty name="width" value="0.1" units="cm"/>
      <inkml:brushProperty name="height" value="0.1" units="cm"/>
      <inkml:brushProperty name="color" value="#66CC00"/>
    </inkml:brush>
  </inkml:definitions>
  <inkml:trace contextRef="#ctx0" brushRef="#br0">817 114 2656,'-1'0'79,"1"-1"0,-1 1 0,0-1 0,0 1 0,0-1 0,0 1 0,0 0 0,0-1 0,0 1 0,0 0 0,0 0 0,0 0 0,0 0 0,0-1 0,-2 2 0,-1-1 166,3 0-70,0-1-1,0 1 1,0 0-1,0 0 1,1 0-1,-1-1 1,0 1-1,0 0 1,0-1-1,0 1 1,1-1-1,-1 1 1,0-1-1,0 0 1,1 1-1,-1-1 1,0 0 0,1 1-1,-1-1 1,0-1-1,-11-21 1464,1 3-605,5 14-873,1 1 1,-1 0-1,0 1 1,0 0-1,-1 0 1,1 0-1,-1 1 1,0 0-1,0 0 1,0 0-1,0 1 1,0 0-1,0 1 1,-9-1-1,-9-1 110,0 2-1,-46 3 1,56 0-232,1 1 0,0 1 1,0 0-1,0 0 0,-24 13 0,29-12-11,1 0 0,-1 0 0,1 1 0,0 1 0,1-1 0,-1 1-1,-7 10 1,-42 60 233,21-26-164,-45 60 85,47-71-1,2 2 0,3 1 0,-32 59 0,58-96-149,0 1 0,1-1 0,0 1 0,0 0 0,0-1 0,1 1 1,0 0-1,1 0 0,-1 0 0,1 0 0,1 0 0,-1 0 0,1 0 0,0 0 0,1 0 0,-1-1 0,2 1 0,-1 0 0,1-1 0,-1 0 0,2 0 0,-1 0 0,1 0 0,0 0 0,0 0 0,0-1 0,8 7 1,-2-3 48,1 0 0,-1-1 0,2 0 0,-1-1 1,1 0-1,0 0 0,1-1 0,0-1 1,0-1-1,0 1 0,0-2 0,0 0 1,20 2-1,-17-4-14,0-1 0,-1 0 0,1-1 0,-1-1 0,1 0 0,-1-1-1,0-1 1,0 0 0,0-1 0,0 0 0,22-14 0,152-92 457,-184 108-553,0 0 0,0-1 1,-1 0-1,1 0 1,-1 0-1,0 0 0,5-8 1,-8 11 10,0 0 0,-1 0 0,1 0 0,0-1 0,-1 1-1,0 0 1,1 0 0,-1 0 0,0-1 0,1 1 0,-1 0 0,0 0 0,0-1 0,0 1 0,0 0 0,-1-3 0,1 3 4,-1 0 0,0-1 1,1 1-1,-1 0 0,0 0 0,0 0 0,0-1 0,0 1 1,0 0-1,0 0 0,0 0 0,0 0 0,0 1 0,0-1 0,0 0 1,-1 0-1,1 1 0,-2-1 0,-11-6-76,-1 2 0,1 0 0,-1 1 0,0 0 0,-1 1-1,1 1 1,0 0 0,-1 2 0,1-1 0,-1 2 0,-25 3 0,-20 8 437,60-12-330,0 1 0,0-1 0,0 0 0,0 1 0,0-1 0,0 0 0,0 1 0,0-1 0,0 1 0,0 0 0,1-1 0,-2 2 0,2-2-3,0 0-1,-1 1 1,1-1-1,0 0 1,0 0 0,0 0-1,0 1 1,0-1-1,0 0 1,0 0 0,0 1-1,0-1 1,0 0-1,0 0 1,0 1 0,0-1-1,0 0 1,0 0-1,0 1 1,0-1 0,0 0-1,0 0 1,1 1-1,-1-1 1,0 0 0,0 0-1,0 0 1,0 1-1,0-1 1,1 0-1,-1 0 1,0 0 0,0 0-1,0 1 1,1-1-1,-1 0 1,0 0 0,0 0-1,0 0 1,1 0-1,-1 0 1,0 0 0,0 0-1,1 1 1,-1-1-1,0 0 1,0 0 0,1 0-1,-1 0 1,11 2 139,0 0-1,0 0 1,0-1 0,0 0-1,0-1 1,15-1 0,3 0-46,329 1-1344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6:38.716"/>
    </inkml:context>
    <inkml:brush xml:id="br0">
      <inkml:brushProperty name="width" value="0.1" units="cm"/>
      <inkml:brushProperty name="height" value="0.1" units="cm"/>
      <inkml:brushProperty name="color" value="#66CC00"/>
    </inkml:brush>
  </inkml:definitions>
  <inkml:trace contextRef="#ctx0" brushRef="#br0">7 90 5152,'-1'-3'248,"0"1"0,0 0 0,0-1 0,1 1 0,-1 0 0,1-1 0,-1 1 0,1-1 0,0 1 0,0-1 0,0 1 0,0-1 0,0 1 0,1-1 0,-1 1 0,1-1 0,0 1 0,-1 0 0,1-1 0,0 1 0,0 0 0,1 0 0,-1 0 0,0 0 0,1 0 0,-1 0 0,1 0 0,3-3 0,-3 3-187,0 0-1,0 0 1,0 1 0,0-1-1,0 1 1,0-1-1,1 1 1,-1 0-1,0 0 1,1 0 0,-1 0-1,0 0 1,1 1-1,-1-1 1,1 1-1,-1 0 1,1-1 0,0 1-1,-1 0 1,1 1-1,-1-1 1,1 0-1,-1 1 1,1-1 0,-1 1-1,1 0 1,-1 0-1,5 2 1,-3 0-29,-1 0 1,1 0-1,0 0 1,-1 0-1,0 1 1,0 0-1,0 0 1,0 0-1,-1 0 1,1 0-1,-1 0 1,0 1-1,0-1 1,0 1-1,-1-1 1,0 1-1,0 0 1,0-1-1,0 1 1,-1 0-1,0 0 1,0 8-1,-1-1 123,-1-1-1,0 1 1,0 0-1,-1-1 1,0 1 0,-1-1-1,-1 0 1,-6 13 0,-22 27 1140,33-51-1267,0 1 0,0-1-1,0 0 1,0 0 0,0 0 0,0 1-1,0-1 1,0 0 0,0 0-1,0 0 1,0 1 0,0-1-1,0 0 1,0 0 0,0 0-1,1 0 1,-1 1 0,0-1-1,0 0 1,0 0 0,0 0-1,0 0 1,0 0 0,1 1-1,-1-1 1,0 0 0,0 0-1,0 0 1,0 0 0,1 0-1,-1 0 1,0 0 0,0 0-1,0 0 1,0 1 0,1-1 0,-1 0-1,0 0 1,0 0 0,0 0-1,1 0 1,16 3 300,23 0-1131,-30-3-1482,0-1-1,0 0 1,0 0 0,14-4-1,1-5-201,5-11-222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6:39.389"/>
    </inkml:context>
    <inkml:brush xml:id="br0">
      <inkml:brushProperty name="width" value="0.1" units="cm"/>
      <inkml:brushProperty name="height" value="0.1" units="cm"/>
      <inkml:brushProperty name="color" value="#66CC00"/>
    </inkml:brush>
  </inkml:definitions>
  <inkml:trace contextRef="#ctx0" brushRef="#br0">64 0 3328,'-25'0'1739,"-13"0"5828,42 8-6591,-2-6-871,0 0-1,0 0 0,0 0 1,0-1-1,1 1 0,-1-1 1,0 1-1,1-1 0,0 0 1,3 1-1,32 7 439,-23-5-330,11 1 122,-1-1 1,1 0-1,43-2 0,80-10-1327,-68 2-2893,-42 6 968,-4 4-2016</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6:43.242"/>
    </inkml:context>
    <inkml:brush xml:id="br0">
      <inkml:brushProperty name="width" value="0.1" units="cm"/>
      <inkml:brushProperty name="height" value="0.1" units="cm"/>
      <inkml:brushProperty name="color" value="#66CC00"/>
    </inkml:brush>
  </inkml:definitions>
  <inkml:trace contextRef="#ctx0" brushRef="#br0">8 43 2240,'-1'0'57,"1"0"-13,0 0 0,-1 0 0,1 0 0,0-1 0,-1 1 0,1 0 0,0 0 0,-1 0 0,1 0 0,0 0 0,-1-1 0,1 1 0,0 0 0,0 0 0,-1-1 0,1 1 0,0 0 0,0 0 0,-1-1 0,1 1 0,0 0 0,0-1 0,0 1 0,0 0 0,-1-3 1082,14-10 2548,2 14-2403,0 1 0,26 6 0,-22-4-697,25 3-1,17-6 70,113-11 0,-26-1-276,193 8 1169,-232-5-970,-2 0-311,-105 8-292,-1 0-1,1 0 0,0 0 0,-1-1 0,1 1 1,0 0-1,-1-1 0,1 1 0,0-1 0,1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6:45.153"/>
    </inkml:context>
    <inkml:brush xml:id="br0">
      <inkml:brushProperty name="width" value="0.1" units="cm"/>
      <inkml:brushProperty name="height" value="0.1" units="cm"/>
      <inkml:brushProperty name="color" value="#66CC00"/>
    </inkml:brush>
  </inkml:definitions>
  <inkml:trace contextRef="#ctx0" brushRef="#br0">1 13 3328,'3'-11'12396,"9"9"-11863,-3 3-295,35-2-20,118 6 370,-1-1-541,-105-4-4083</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6:45.495"/>
    </inkml:context>
    <inkml:brush xml:id="br0">
      <inkml:brushProperty name="width" value="0.1" units="cm"/>
      <inkml:brushProperty name="height" value="0.1" units="cm"/>
      <inkml:brushProperty name="color" value="#66CC00"/>
    </inkml:brush>
  </inkml:definitions>
  <inkml:trace contextRef="#ctx0" brushRef="#br0">7 170 5824,'-7'-7'1365,"8"2"-489,16 0 366,-1 2-101,30-11 1702,59-27 1,-23 7-2014,69-15-1086,-136 46-3906,0 0 1,21 0-1,-15 0 1506</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7T14:36:46.493"/>
    </inkml:context>
    <inkml:brush xml:id="br0">
      <inkml:brushProperty name="width" value="0.1" units="cm"/>
      <inkml:brushProperty name="height" value="0.1" units="cm"/>
      <inkml:brushProperty name="color" value="#66CC00"/>
    </inkml:brush>
  </inkml:definitions>
  <inkml:trace contextRef="#ctx0" brushRef="#br0">9 183 3072,'-1'0'95,"1"0"1,0 0-1,-1 0 1,1 0-1,0 0 1,-1 0-1,1 0 1,0 0-1,-1 0 0,1-1 1,0 1-1,-1 0 1,1 0-1,0 0 1,-1-1-1,1 1 1,0 0-1,0 0 1,-1-1-1,1 1 0,0 0 1,0 0-1,0-1 1,-1 1-1,1 0 1,0-1-1,0 1 1,0 0-1,0-1 0,0 1 1,0-1-1,-1-15 1926,10-15 98,-5 23-1952,0 0-1,1 1 0,-1 0 0,1 0 1,1 0-1,-1 1 0,1 0 1,1 0-1,-1 0 0,1 1 0,13-9 1,-9 8-151,0 1 1,1 0-1,0 0 1,0 1 0,0 1-1,0 0 1,17-2-1,-13 2 39,0 2-1,0 0 1,0 0-1,0 2 1,24 3 0,-35-3-41,0 0 1,-1 0 0,1 1-1,0-1 1,-1 1 0,1 1-1,-1-1 1,0 0 0,1 1 0,-1 0-1,0 0 1,-1 0 0,1 1-1,0-1 1,-1 1 0,0 0-1,0 0 1,0 0 0,-1 0 0,1 1-1,3 8 1,-4-6 31,0 1 0,0-1 0,0 1 0,-1 0 0,0 0 0,-1 0 1,0 0-1,0 0 0,-1-1 0,-1 11 0,-1-1 44,-1-1 1,-1 1 0,-11 26-1,6-24 5,0-1 0,-1 0 0,0 0 0,-2-1 0,0-1 0,-1 0 0,0-1 0,-23 18 0,-13 6 424,-78 47 1,89-66 749,47-23-1241,1 1 0,0-1-1,0 1 1,0 1 0,15-1 0,-6 0 66,201-6 946,-136 16-2725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9380-E5A2-0893-9C05-9CD7F7A615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FEBBE9-2D24-F8F0-75E2-A111CE3574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9E6201-7D5F-9904-25DD-DA9BC479718A}"/>
              </a:ext>
            </a:extLst>
          </p:cNvPr>
          <p:cNvSpPr>
            <a:spLocks noGrp="1"/>
          </p:cNvSpPr>
          <p:nvPr>
            <p:ph type="dt" sz="half" idx="10"/>
          </p:nvPr>
        </p:nvSpPr>
        <p:spPr/>
        <p:txBody>
          <a:bodyPr/>
          <a:lstStyle/>
          <a:p>
            <a:fld id="{1DD071B1-CD60-4665-9678-520E02FDFD5E}" type="datetimeFigureOut">
              <a:rPr lang="en-US" smtClean="0"/>
              <a:t>6/21/2022</a:t>
            </a:fld>
            <a:endParaRPr lang="en-US"/>
          </a:p>
        </p:txBody>
      </p:sp>
      <p:sp>
        <p:nvSpPr>
          <p:cNvPr id="5" name="Footer Placeholder 4">
            <a:extLst>
              <a:ext uri="{FF2B5EF4-FFF2-40B4-BE49-F238E27FC236}">
                <a16:creationId xmlns:a16="http://schemas.microsoft.com/office/drawing/2014/main" id="{6190F7C5-D287-1E72-1C1C-0619EBC86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1D20A9-A7B0-6933-2E8A-5F4FFFD1F193}"/>
              </a:ext>
            </a:extLst>
          </p:cNvPr>
          <p:cNvSpPr>
            <a:spLocks noGrp="1"/>
          </p:cNvSpPr>
          <p:nvPr>
            <p:ph type="sldNum" sz="quarter" idx="12"/>
          </p:nvPr>
        </p:nvSpPr>
        <p:spPr/>
        <p:txBody>
          <a:bodyPr/>
          <a:lstStyle/>
          <a:p>
            <a:fld id="{8F10E1CD-D975-44C5-89D6-8A3F43130D83}" type="slidenum">
              <a:rPr lang="en-US" smtClean="0"/>
              <a:t>‹#›</a:t>
            </a:fld>
            <a:endParaRPr lang="en-US"/>
          </a:p>
        </p:txBody>
      </p:sp>
    </p:spTree>
    <p:extLst>
      <p:ext uri="{BB962C8B-B14F-4D97-AF65-F5344CB8AC3E}">
        <p14:creationId xmlns:p14="http://schemas.microsoft.com/office/powerpoint/2010/main" val="2321545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47829-916D-E205-1EE5-7932374B48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1827FB-D136-1773-91F9-2C9E26B976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D39E35-01A1-27DD-4268-0C9987800F62}"/>
              </a:ext>
            </a:extLst>
          </p:cNvPr>
          <p:cNvSpPr>
            <a:spLocks noGrp="1"/>
          </p:cNvSpPr>
          <p:nvPr>
            <p:ph type="dt" sz="half" idx="10"/>
          </p:nvPr>
        </p:nvSpPr>
        <p:spPr/>
        <p:txBody>
          <a:bodyPr/>
          <a:lstStyle/>
          <a:p>
            <a:fld id="{1DD071B1-CD60-4665-9678-520E02FDFD5E}" type="datetimeFigureOut">
              <a:rPr lang="en-US" smtClean="0"/>
              <a:t>6/21/2022</a:t>
            </a:fld>
            <a:endParaRPr lang="en-US"/>
          </a:p>
        </p:txBody>
      </p:sp>
      <p:sp>
        <p:nvSpPr>
          <p:cNvPr id="5" name="Footer Placeholder 4">
            <a:extLst>
              <a:ext uri="{FF2B5EF4-FFF2-40B4-BE49-F238E27FC236}">
                <a16:creationId xmlns:a16="http://schemas.microsoft.com/office/drawing/2014/main" id="{310F7134-98DF-81FD-07AE-5CD08064C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A5F1FB-379F-C9CB-C662-5049F7F2F2A5}"/>
              </a:ext>
            </a:extLst>
          </p:cNvPr>
          <p:cNvSpPr>
            <a:spLocks noGrp="1"/>
          </p:cNvSpPr>
          <p:nvPr>
            <p:ph type="sldNum" sz="quarter" idx="12"/>
          </p:nvPr>
        </p:nvSpPr>
        <p:spPr/>
        <p:txBody>
          <a:bodyPr/>
          <a:lstStyle/>
          <a:p>
            <a:fld id="{8F10E1CD-D975-44C5-89D6-8A3F43130D83}" type="slidenum">
              <a:rPr lang="en-US" smtClean="0"/>
              <a:t>‹#›</a:t>
            </a:fld>
            <a:endParaRPr lang="en-US"/>
          </a:p>
        </p:txBody>
      </p:sp>
    </p:spTree>
    <p:extLst>
      <p:ext uri="{BB962C8B-B14F-4D97-AF65-F5344CB8AC3E}">
        <p14:creationId xmlns:p14="http://schemas.microsoft.com/office/powerpoint/2010/main" val="541968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1F7A6A-AC1B-9342-3B88-A0882CF608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B8BA24-44C2-DB23-2C6E-D47CC5357C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38E93-4475-986C-24C2-170713B92449}"/>
              </a:ext>
            </a:extLst>
          </p:cNvPr>
          <p:cNvSpPr>
            <a:spLocks noGrp="1"/>
          </p:cNvSpPr>
          <p:nvPr>
            <p:ph type="dt" sz="half" idx="10"/>
          </p:nvPr>
        </p:nvSpPr>
        <p:spPr/>
        <p:txBody>
          <a:bodyPr/>
          <a:lstStyle/>
          <a:p>
            <a:fld id="{1DD071B1-CD60-4665-9678-520E02FDFD5E}" type="datetimeFigureOut">
              <a:rPr lang="en-US" smtClean="0"/>
              <a:t>6/21/2022</a:t>
            </a:fld>
            <a:endParaRPr lang="en-US"/>
          </a:p>
        </p:txBody>
      </p:sp>
      <p:sp>
        <p:nvSpPr>
          <p:cNvPr id="5" name="Footer Placeholder 4">
            <a:extLst>
              <a:ext uri="{FF2B5EF4-FFF2-40B4-BE49-F238E27FC236}">
                <a16:creationId xmlns:a16="http://schemas.microsoft.com/office/drawing/2014/main" id="{07798CD6-65B7-8786-C9F0-F39C795219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02795-C8AB-7BFF-6C92-93D012058119}"/>
              </a:ext>
            </a:extLst>
          </p:cNvPr>
          <p:cNvSpPr>
            <a:spLocks noGrp="1"/>
          </p:cNvSpPr>
          <p:nvPr>
            <p:ph type="sldNum" sz="quarter" idx="12"/>
          </p:nvPr>
        </p:nvSpPr>
        <p:spPr/>
        <p:txBody>
          <a:bodyPr/>
          <a:lstStyle/>
          <a:p>
            <a:fld id="{8F10E1CD-D975-44C5-89D6-8A3F43130D83}" type="slidenum">
              <a:rPr lang="en-US" smtClean="0"/>
              <a:t>‹#›</a:t>
            </a:fld>
            <a:endParaRPr lang="en-US"/>
          </a:p>
        </p:txBody>
      </p:sp>
    </p:spTree>
    <p:extLst>
      <p:ext uri="{BB962C8B-B14F-4D97-AF65-F5344CB8AC3E}">
        <p14:creationId xmlns:p14="http://schemas.microsoft.com/office/powerpoint/2010/main" val="177163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7BB4E-63A6-DBBC-7139-CDA08A3924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855694-5038-AE59-0D7B-5C0384CC45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1B3F56-E6DC-0C60-FBCA-92659F763ACA}"/>
              </a:ext>
            </a:extLst>
          </p:cNvPr>
          <p:cNvSpPr>
            <a:spLocks noGrp="1"/>
          </p:cNvSpPr>
          <p:nvPr>
            <p:ph type="dt" sz="half" idx="10"/>
          </p:nvPr>
        </p:nvSpPr>
        <p:spPr/>
        <p:txBody>
          <a:bodyPr/>
          <a:lstStyle/>
          <a:p>
            <a:fld id="{1DD071B1-CD60-4665-9678-520E02FDFD5E}" type="datetimeFigureOut">
              <a:rPr lang="en-US" smtClean="0"/>
              <a:t>6/21/2022</a:t>
            </a:fld>
            <a:endParaRPr lang="en-US"/>
          </a:p>
        </p:txBody>
      </p:sp>
      <p:sp>
        <p:nvSpPr>
          <p:cNvPr id="5" name="Footer Placeholder 4">
            <a:extLst>
              <a:ext uri="{FF2B5EF4-FFF2-40B4-BE49-F238E27FC236}">
                <a16:creationId xmlns:a16="http://schemas.microsoft.com/office/drawing/2014/main" id="{DE5A76B4-F061-0362-A134-71F9BC2CCD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22B0B9-065A-F3D4-7D1B-DB220DF31A61}"/>
              </a:ext>
            </a:extLst>
          </p:cNvPr>
          <p:cNvSpPr>
            <a:spLocks noGrp="1"/>
          </p:cNvSpPr>
          <p:nvPr>
            <p:ph type="sldNum" sz="quarter" idx="12"/>
          </p:nvPr>
        </p:nvSpPr>
        <p:spPr/>
        <p:txBody>
          <a:bodyPr/>
          <a:lstStyle/>
          <a:p>
            <a:fld id="{8F10E1CD-D975-44C5-89D6-8A3F43130D83}" type="slidenum">
              <a:rPr lang="en-US" smtClean="0"/>
              <a:t>‹#›</a:t>
            </a:fld>
            <a:endParaRPr lang="en-US"/>
          </a:p>
        </p:txBody>
      </p:sp>
    </p:spTree>
    <p:extLst>
      <p:ext uri="{BB962C8B-B14F-4D97-AF65-F5344CB8AC3E}">
        <p14:creationId xmlns:p14="http://schemas.microsoft.com/office/powerpoint/2010/main" val="517463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79945-AE47-1416-B47C-A14C2AD97A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6D1A35-8CEA-3DEB-B2D4-A27ECF8433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E6101F-EAF3-A159-3E22-08D78E702DEB}"/>
              </a:ext>
            </a:extLst>
          </p:cNvPr>
          <p:cNvSpPr>
            <a:spLocks noGrp="1"/>
          </p:cNvSpPr>
          <p:nvPr>
            <p:ph type="dt" sz="half" idx="10"/>
          </p:nvPr>
        </p:nvSpPr>
        <p:spPr/>
        <p:txBody>
          <a:bodyPr/>
          <a:lstStyle/>
          <a:p>
            <a:fld id="{1DD071B1-CD60-4665-9678-520E02FDFD5E}" type="datetimeFigureOut">
              <a:rPr lang="en-US" smtClean="0"/>
              <a:t>6/21/2022</a:t>
            </a:fld>
            <a:endParaRPr lang="en-US"/>
          </a:p>
        </p:txBody>
      </p:sp>
      <p:sp>
        <p:nvSpPr>
          <p:cNvPr id="5" name="Footer Placeholder 4">
            <a:extLst>
              <a:ext uri="{FF2B5EF4-FFF2-40B4-BE49-F238E27FC236}">
                <a16:creationId xmlns:a16="http://schemas.microsoft.com/office/drawing/2014/main" id="{A90DE51F-AC0E-4DC3-9271-FCB926D60C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CEC1A9-8EDA-3971-AA6A-5EFBEF16FAEC}"/>
              </a:ext>
            </a:extLst>
          </p:cNvPr>
          <p:cNvSpPr>
            <a:spLocks noGrp="1"/>
          </p:cNvSpPr>
          <p:nvPr>
            <p:ph type="sldNum" sz="quarter" idx="12"/>
          </p:nvPr>
        </p:nvSpPr>
        <p:spPr/>
        <p:txBody>
          <a:bodyPr/>
          <a:lstStyle/>
          <a:p>
            <a:fld id="{8F10E1CD-D975-44C5-89D6-8A3F43130D83}" type="slidenum">
              <a:rPr lang="en-US" smtClean="0"/>
              <a:t>‹#›</a:t>
            </a:fld>
            <a:endParaRPr lang="en-US"/>
          </a:p>
        </p:txBody>
      </p:sp>
    </p:spTree>
    <p:extLst>
      <p:ext uri="{BB962C8B-B14F-4D97-AF65-F5344CB8AC3E}">
        <p14:creationId xmlns:p14="http://schemas.microsoft.com/office/powerpoint/2010/main" val="2912758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9C98D-2361-3FF5-0348-192C480C04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862831-4005-F12C-25AF-5506AAFA83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04FA98-189F-EE21-06A6-4B153BCC2E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0FB6A3-E347-41B5-57EC-F9B26DA16664}"/>
              </a:ext>
            </a:extLst>
          </p:cNvPr>
          <p:cNvSpPr>
            <a:spLocks noGrp="1"/>
          </p:cNvSpPr>
          <p:nvPr>
            <p:ph type="dt" sz="half" idx="10"/>
          </p:nvPr>
        </p:nvSpPr>
        <p:spPr/>
        <p:txBody>
          <a:bodyPr/>
          <a:lstStyle/>
          <a:p>
            <a:fld id="{1DD071B1-CD60-4665-9678-520E02FDFD5E}" type="datetimeFigureOut">
              <a:rPr lang="en-US" smtClean="0"/>
              <a:t>6/21/2022</a:t>
            </a:fld>
            <a:endParaRPr lang="en-US"/>
          </a:p>
        </p:txBody>
      </p:sp>
      <p:sp>
        <p:nvSpPr>
          <p:cNvPr id="6" name="Footer Placeholder 5">
            <a:extLst>
              <a:ext uri="{FF2B5EF4-FFF2-40B4-BE49-F238E27FC236}">
                <a16:creationId xmlns:a16="http://schemas.microsoft.com/office/drawing/2014/main" id="{42BAFDF6-538D-9A42-AAA6-009469B69F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5B07BE-9574-4615-C336-9D4595E4662D}"/>
              </a:ext>
            </a:extLst>
          </p:cNvPr>
          <p:cNvSpPr>
            <a:spLocks noGrp="1"/>
          </p:cNvSpPr>
          <p:nvPr>
            <p:ph type="sldNum" sz="quarter" idx="12"/>
          </p:nvPr>
        </p:nvSpPr>
        <p:spPr/>
        <p:txBody>
          <a:bodyPr/>
          <a:lstStyle/>
          <a:p>
            <a:fld id="{8F10E1CD-D975-44C5-89D6-8A3F43130D83}" type="slidenum">
              <a:rPr lang="en-US" smtClean="0"/>
              <a:t>‹#›</a:t>
            </a:fld>
            <a:endParaRPr lang="en-US"/>
          </a:p>
        </p:txBody>
      </p:sp>
    </p:spTree>
    <p:extLst>
      <p:ext uri="{BB962C8B-B14F-4D97-AF65-F5344CB8AC3E}">
        <p14:creationId xmlns:p14="http://schemas.microsoft.com/office/powerpoint/2010/main" val="2025382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99D9A-5F0E-C347-10E3-426C99FC89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945E30-F773-469E-84C9-BA72CD0AF9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6C8842-789E-B235-3A97-11CE4E38F7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2D1811-8D61-6ECB-3937-A0ECEDA1CA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A49512-40BF-985B-FC41-13598BF94C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E147E4-AF24-06B1-0CF2-EC8C62B46A9A}"/>
              </a:ext>
            </a:extLst>
          </p:cNvPr>
          <p:cNvSpPr>
            <a:spLocks noGrp="1"/>
          </p:cNvSpPr>
          <p:nvPr>
            <p:ph type="dt" sz="half" idx="10"/>
          </p:nvPr>
        </p:nvSpPr>
        <p:spPr/>
        <p:txBody>
          <a:bodyPr/>
          <a:lstStyle/>
          <a:p>
            <a:fld id="{1DD071B1-CD60-4665-9678-520E02FDFD5E}" type="datetimeFigureOut">
              <a:rPr lang="en-US" smtClean="0"/>
              <a:t>6/21/2022</a:t>
            </a:fld>
            <a:endParaRPr lang="en-US"/>
          </a:p>
        </p:txBody>
      </p:sp>
      <p:sp>
        <p:nvSpPr>
          <p:cNvPr id="8" name="Footer Placeholder 7">
            <a:extLst>
              <a:ext uri="{FF2B5EF4-FFF2-40B4-BE49-F238E27FC236}">
                <a16:creationId xmlns:a16="http://schemas.microsoft.com/office/drawing/2014/main" id="{29E11818-4DAE-00B1-64E0-4301433FF1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CEA0DB-A824-1458-223A-B761FAC2FF77}"/>
              </a:ext>
            </a:extLst>
          </p:cNvPr>
          <p:cNvSpPr>
            <a:spLocks noGrp="1"/>
          </p:cNvSpPr>
          <p:nvPr>
            <p:ph type="sldNum" sz="quarter" idx="12"/>
          </p:nvPr>
        </p:nvSpPr>
        <p:spPr/>
        <p:txBody>
          <a:bodyPr/>
          <a:lstStyle/>
          <a:p>
            <a:fld id="{8F10E1CD-D975-44C5-89D6-8A3F43130D83}" type="slidenum">
              <a:rPr lang="en-US" smtClean="0"/>
              <a:t>‹#›</a:t>
            </a:fld>
            <a:endParaRPr lang="en-US"/>
          </a:p>
        </p:txBody>
      </p:sp>
    </p:spTree>
    <p:extLst>
      <p:ext uri="{BB962C8B-B14F-4D97-AF65-F5344CB8AC3E}">
        <p14:creationId xmlns:p14="http://schemas.microsoft.com/office/powerpoint/2010/main" val="1430238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68BF4-042F-2429-FB64-C6C7C9DB4D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B9ABB7-A9B5-AE76-4A2D-414AE33CCBBB}"/>
              </a:ext>
            </a:extLst>
          </p:cNvPr>
          <p:cNvSpPr>
            <a:spLocks noGrp="1"/>
          </p:cNvSpPr>
          <p:nvPr>
            <p:ph type="dt" sz="half" idx="10"/>
          </p:nvPr>
        </p:nvSpPr>
        <p:spPr/>
        <p:txBody>
          <a:bodyPr/>
          <a:lstStyle/>
          <a:p>
            <a:fld id="{1DD071B1-CD60-4665-9678-520E02FDFD5E}" type="datetimeFigureOut">
              <a:rPr lang="en-US" smtClean="0"/>
              <a:t>6/21/2022</a:t>
            </a:fld>
            <a:endParaRPr lang="en-US"/>
          </a:p>
        </p:txBody>
      </p:sp>
      <p:sp>
        <p:nvSpPr>
          <p:cNvPr id="4" name="Footer Placeholder 3">
            <a:extLst>
              <a:ext uri="{FF2B5EF4-FFF2-40B4-BE49-F238E27FC236}">
                <a16:creationId xmlns:a16="http://schemas.microsoft.com/office/drawing/2014/main" id="{0F05192B-93FC-8D31-6391-99CF575984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902F99-BECC-4A35-F6FF-75C7D859F1FC}"/>
              </a:ext>
            </a:extLst>
          </p:cNvPr>
          <p:cNvSpPr>
            <a:spLocks noGrp="1"/>
          </p:cNvSpPr>
          <p:nvPr>
            <p:ph type="sldNum" sz="quarter" idx="12"/>
          </p:nvPr>
        </p:nvSpPr>
        <p:spPr/>
        <p:txBody>
          <a:bodyPr/>
          <a:lstStyle/>
          <a:p>
            <a:fld id="{8F10E1CD-D975-44C5-89D6-8A3F43130D83}" type="slidenum">
              <a:rPr lang="en-US" smtClean="0"/>
              <a:t>‹#›</a:t>
            </a:fld>
            <a:endParaRPr lang="en-US"/>
          </a:p>
        </p:txBody>
      </p:sp>
    </p:spTree>
    <p:extLst>
      <p:ext uri="{BB962C8B-B14F-4D97-AF65-F5344CB8AC3E}">
        <p14:creationId xmlns:p14="http://schemas.microsoft.com/office/powerpoint/2010/main" val="985395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E42198-1931-24CB-31F8-D374322FA714}"/>
              </a:ext>
            </a:extLst>
          </p:cNvPr>
          <p:cNvSpPr>
            <a:spLocks noGrp="1"/>
          </p:cNvSpPr>
          <p:nvPr>
            <p:ph type="dt" sz="half" idx="10"/>
          </p:nvPr>
        </p:nvSpPr>
        <p:spPr/>
        <p:txBody>
          <a:bodyPr/>
          <a:lstStyle/>
          <a:p>
            <a:fld id="{1DD071B1-CD60-4665-9678-520E02FDFD5E}" type="datetimeFigureOut">
              <a:rPr lang="en-US" smtClean="0"/>
              <a:t>6/21/2022</a:t>
            </a:fld>
            <a:endParaRPr lang="en-US"/>
          </a:p>
        </p:txBody>
      </p:sp>
      <p:sp>
        <p:nvSpPr>
          <p:cNvPr id="3" name="Footer Placeholder 2">
            <a:extLst>
              <a:ext uri="{FF2B5EF4-FFF2-40B4-BE49-F238E27FC236}">
                <a16:creationId xmlns:a16="http://schemas.microsoft.com/office/drawing/2014/main" id="{D38CE889-56B5-4746-2F19-F1900A4BE5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9EBB96-5698-A85E-922C-182C596D657E}"/>
              </a:ext>
            </a:extLst>
          </p:cNvPr>
          <p:cNvSpPr>
            <a:spLocks noGrp="1"/>
          </p:cNvSpPr>
          <p:nvPr>
            <p:ph type="sldNum" sz="quarter" idx="12"/>
          </p:nvPr>
        </p:nvSpPr>
        <p:spPr/>
        <p:txBody>
          <a:bodyPr/>
          <a:lstStyle/>
          <a:p>
            <a:fld id="{8F10E1CD-D975-44C5-89D6-8A3F43130D83}" type="slidenum">
              <a:rPr lang="en-US" smtClean="0"/>
              <a:t>‹#›</a:t>
            </a:fld>
            <a:endParaRPr lang="en-US"/>
          </a:p>
        </p:txBody>
      </p:sp>
    </p:spTree>
    <p:extLst>
      <p:ext uri="{BB962C8B-B14F-4D97-AF65-F5344CB8AC3E}">
        <p14:creationId xmlns:p14="http://schemas.microsoft.com/office/powerpoint/2010/main" val="888204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28653-ED54-DAEE-63EC-2001E4DA8B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50EC30-EB9B-6F9F-B876-21BEDD783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4BE2D1-169F-8BBE-3F2F-C1C253CB6A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C2771-7E50-BDAC-5BE2-60BD220FA148}"/>
              </a:ext>
            </a:extLst>
          </p:cNvPr>
          <p:cNvSpPr>
            <a:spLocks noGrp="1"/>
          </p:cNvSpPr>
          <p:nvPr>
            <p:ph type="dt" sz="half" idx="10"/>
          </p:nvPr>
        </p:nvSpPr>
        <p:spPr/>
        <p:txBody>
          <a:bodyPr/>
          <a:lstStyle/>
          <a:p>
            <a:fld id="{1DD071B1-CD60-4665-9678-520E02FDFD5E}" type="datetimeFigureOut">
              <a:rPr lang="en-US" smtClean="0"/>
              <a:t>6/21/2022</a:t>
            </a:fld>
            <a:endParaRPr lang="en-US"/>
          </a:p>
        </p:txBody>
      </p:sp>
      <p:sp>
        <p:nvSpPr>
          <p:cNvPr id="6" name="Footer Placeholder 5">
            <a:extLst>
              <a:ext uri="{FF2B5EF4-FFF2-40B4-BE49-F238E27FC236}">
                <a16:creationId xmlns:a16="http://schemas.microsoft.com/office/drawing/2014/main" id="{C17C94A9-1A52-6FA6-E402-7B39D1B71D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F2176A-CE73-A25D-47FD-7B033F7B558B}"/>
              </a:ext>
            </a:extLst>
          </p:cNvPr>
          <p:cNvSpPr>
            <a:spLocks noGrp="1"/>
          </p:cNvSpPr>
          <p:nvPr>
            <p:ph type="sldNum" sz="quarter" idx="12"/>
          </p:nvPr>
        </p:nvSpPr>
        <p:spPr/>
        <p:txBody>
          <a:bodyPr/>
          <a:lstStyle/>
          <a:p>
            <a:fld id="{8F10E1CD-D975-44C5-89D6-8A3F43130D83}" type="slidenum">
              <a:rPr lang="en-US" smtClean="0"/>
              <a:t>‹#›</a:t>
            </a:fld>
            <a:endParaRPr lang="en-US"/>
          </a:p>
        </p:txBody>
      </p:sp>
    </p:spTree>
    <p:extLst>
      <p:ext uri="{BB962C8B-B14F-4D97-AF65-F5344CB8AC3E}">
        <p14:creationId xmlns:p14="http://schemas.microsoft.com/office/powerpoint/2010/main" val="3805250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5AF2A-06B4-F76C-6793-3D68BD3FBA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8DCCEA-3777-1485-A5FF-4F66D69EF0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6342D1-5DC2-EAAD-943C-64F4BAB4E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EEE8A6-1444-E1C0-95CD-DEAC5B7E1564}"/>
              </a:ext>
            </a:extLst>
          </p:cNvPr>
          <p:cNvSpPr>
            <a:spLocks noGrp="1"/>
          </p:cNvSpPr>
          <p:nvPr>
            <p:ph type="dt" sz="half" idx="10"/>
          </p:nvPr>
        </p:nvSpPr>
        <p:spPr/>
        <p:txBody>
          <a:bodyPr/>
          <a:lstStyle/>
          <a:p>
            <a:fld id="{1DD071B1-CD60-4665-9678-520E02FDFD5E}" type="datetimeFigureOut">
              <a:rPr lang="en-US" smtClean="0"/>
              <a:t>6/21/2022</a:t>
            </a:fld>
            <a:endParaRPr lang="en-US"/>
          </a:p>
        </p:txBody>
      </p:sp>
      <p:sp>
        <p:nvSpPr>
          <p:cNvPr id="6" name="Footer Placeholder 5">
            <a:extLst>
              <a:ext uri="{FF2B5EF4-FFF2-40B4-BE49-F238E27FC236}">
                <a16:creationId xmlns:a16="http://schemas.microsoft.com/office/drawing/2014/main" id="{123E7500-1BE2-9EF7-DEE9-92483BB293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6F789C-CC0B-75A7-C76E-3B448AFD660D}"/>
              </a:ext>
            </a:extLst>
          </p:cNvPr>
          <p:cNvSpPr>
            <a:spLocks noGrp="1"/>
          </p:cNvSpPr>
          <p:nvPr>
            <p:ph type="sldNum" sz="quarter" idx="12"/>
          </p:nvPr>
        </p:nvSpPr>
        <p:spPr/>
        <p:txBody>
          <a:bodyPr/>
          <a:lstStyle/>
          <a:p>
            <a:fld id="{8F10E1CD-D975-44C5-89D6-8A3F43130D83}" type="slidenum">
              <a:rPr lang="en-US" smtClean="0"/>
              <a:t>‹#›</a:t>
            </a:fld>
            <a:endParaRPr lang="en-US"/>
          </a:p>
        </p:txBody>
      </p:sp>
    </p:spTree>
    <p:extLst>
      <p:ext uri="{BB962C8B-B14F-4D97-AF65-F5344CB8AC3E}">
        <p14:creationId xmlns:p14="http://schemas.microsoft.com/office/powerpoint/2010/main" val="2243054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F96927-2098-6D31-D12E-F90D897B3B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D24363-5EA2-1807-9CB2-073612B479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4CB72B-0103-5699-9208-54B8BA16B3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D071B1-CD60-4665-9678-520E02FDFD5E}" type="datetimeFigureOut">
              <a:rPr lang="en-US" smtClean="0"/>
              <a:t>6/21/2022</a:t>
            </a:fld>
            <a:endParaRPr lang="en-US"/>
          </a:p>
        </p:txBody>
      </p:sp>
      <p:sp>
        <p:nvSpPr>
          <p:cNvPr id="5" name="Footer Placeholder 4">
            <a:extLst>
              <a:ext uri="{FF2B5EF4-FFF2-40B4-BE49-F238E27FC236}">
                <a16:creationId xmlns:a16="http://schemas.microsoft.com/office/drawing/2014/main" id="{00909DFF-B62A-B313-DB10-227769CF4B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759996-D321-3FC1-A537-EE4AD98C80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10E1CD-D975-44C5-89D6-8A3F43130D83}" type="slidenum">
              <a:rPr lang="en-US" smtClean="0"/>
              <a:t>‹#›</a:t>
            </a:fld>
            <a:endParaRPr lang="en-US"/>
          </a:p>
        </p:txBody>
      </p:sp>
    </p:spTree>
    <p:extLst>
      <p:ext uri="{BB962C8B-B14F-4D97-AF65-F5344CB8AC3E}">
        <p14:creationId xmlns:p14="http://schemas.microsoft.com/office/powerpoint/2010/main" val="3439968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6" Type="http://schemas.openxmlformats.org/officeDocument/2006/relationships/customXml" Target="../ink/ink519.xml"/><Relationship Id="rId21" Type="http://schemas.openxmlformats.org/officeDocument/2006/relationships/image" Target="../media/image525.png"/><Relationship Id="rId42" Type="http://schemas.openxmlformats.org/officeDocument/2006/relationships/customXml" Target="../ink/ink527.xml"/><Relationship Id="rId47" Type="http://schemas.openxmlformats.org/officeDocument/2006/relationships/image" Target="../media/image538.png"/><Relationship Id="rId63" Type="http://schemas.openxmlformats.org/officeDocument/2006/relationships/image" Target="../media/image546.png"/><Relationship Id="rId68" Type="http://schemas.openxmlformats.org/officeDocument/2006/relationships/customXml" Target="../ink/ink540.xml"/><Relationship Id="rId84" Type="http://schemas.openxmlformats.org/officeDocument/2006/relationships/customXml" Target="../ink/ink548.xml"/><Relationship Id="rId89" Type="http://schemas.openxmlformats.org/officeDocument/2006/relationships/image" Target="../media/image559.png"/><Relationship Id="rId16" Type="http://schemas.openxmlformats.org/officeDocument/2006/relationships/customXml" Target="../ink/ink514.xml"/><Relationship Id="rId107" Type="http://schemas.openxmlformats.org/officeDocument/2006/relationships/image" Target="../media/image568.png"/><Relationship Id="rId11" Type="http://schemas.openxmlformats.org/officeDocument/2006/relationships/image" Target="../media/image520.png"/><Relationship Id="rId32" Type="http://schemas.openxmlformats.org/officeDocument/2006/relationships/customXml" Target="../ink/ink522.xml"/><Relationship Id="rId37" Type="http://schemas.openxmlformats.org/officeDocument/2006/relationships/image" Target="../media/image533.png"/><Relationship Id="rId53" Type="http://schemas.openxmlformats.org/officeDocument/2006/relationships/image" Target="../media/image541.png"/><Relationship Id="rId58" Type="http://schemas.openxmlformats.org/officeDocument/2006/relationships/customXml" Target="../ink/ink535.xml"/><Relationship Id="rId74" Type="http://schemas.openxmlformats.org/officeDocument/2006/relationships/customXml" Target="../ink/ink543.xml"/><Relationship Id="rId79" Type="http://schemas.openxmlformats.org/officeDocument/2006/relationships/image" Target="../media/image554.png"/><Relationship Id="rId102" Type="http://schemas.openxmlformats.org/officeDocument/2006/relationships/customXml" Target="../ink/ink557.xml"/><Relationship Id="rId5" Type="http://schemas.openxmlformats.org/officeDocument/2006/relationships/image" Target="../media/image517.png"/><Relationship Id="rId90" Type="http://schemas.openxmlformats.org/officeDocument/2006/relationships/customXml" Target="../ink/ink551.xml"/><Relationship Id="rId95" Type="http://schemas.openxmlformats.org/officeDocument/2006/relationships/image" Target="../media/image562.png"/><Relationship Id="rId22" Type="http://schemas.openxmlformats.org/officeDocument/2006/relationships/customXml" Target="../ink/ink517.xml"/><Relationship Id="rId27" Type="http://schemas.openxmlformats.org/officeDocument/2006/relationships/image" Target="../media/image528.png"/><Relationship Id="rId43" Type="http://schemas.openxmlformats.org/officeDocument/2006/relationships/image" Target="../media/image536.png"/><Relationship Id="rId48" Type="http://schemas.openxmlformats.org/officeDocument/2006/relationships/customXml" Target="../ink/ink530.xml"/><Relationship Id="rId64" Type="http://schemas.openxmlformats.org/officeDocument/2006/relationships/customXml" Target="../ink/ink538.xml"/><Relationship Id="rId69" Type="http://schemas.openxmlformats.org/officeDocument/2006/relationships/image" Target="../media/image549.png"/><Relationship Id="rId80" Type="http://schemas.openxmlformats.org/officeDocument/2006/relationships/customXml" Target="../ink/ink546.xml"/><Relationship Id="rId85" Type="http://schemas.openxmlformats.org/officeDocument/2006/relationships/image" Target="../media/image557.png"/><Relationship Id="rId12" Type="http://schemas.openxmlformats.org/officeDocument/2006/relationships/customXml" Target="../ink/ink512.xml"/><Relationship Id="rId17" Type="http://schemas.openxmlformats.org/officeDocument/2006/relationships/image" Target="../media/image523.png"/><Relationship Id="rId33" Type="http://schemas.openxmlformats.org/officeDocument/2006/relationships/image" Target="../media/image531.png"/><Relationship Id="rId38" Type="http://schemas.openxmlformats.org/officeDocument/2006/relationships/customXml" Target="../ink/ink525.xml"/><Relationship Id="rId59" Type="http://schemas.openxmlformats.org/officeDocument/2006/relationships/image" Target="../media/image544.png"/><Relationship Id="rId103" Type="http://schemas.openxmlformats.org/officeDocument/2006/relationships/image" Target="../media/image566.png"/><Relationship Id="rId20" Type="http://schemas.openxmlformats.org/officeDocument/2006/relationships/customXml" Target="../ink/ink516.xml"/><Relationship Id="rId41" Type="http://schemas.openxmlformats.org/officeDocument/2006/relationships/image" Target="../media/image535.png"/><Relationship Id="rId54" Type="http://schemas.openxmlformats.org/officeDocument/2006/relationships/customXml" Target="../ink/ink533.xml"/><Relationship Id="rId62" Type="http://schemas.openxmlformats.org/officeDocument/2006/relationships/customXml" Target="../ink/ink537.xml"/><Relationship Id="rId70" Type="http://schemas.openxmlformats.org/officeDocument/2006/relationships/customXml" Target="../ink/ink541.xml"/><Relationship Id="rId75" Type="http://schemas.openxmlformats.org/officeDocument/2006/relationships/image" Target="../media/image552.png"/><Relationship Id="rId83" Type="http://schemas.openxmlformats.org/officeDocument/2006/relationships/image" Target="../media/image556.png"/><Relationship Id="rId88" Type="http://schemas.openxmlformats.org/officeDocument/2006/relationships/customXml" Target="../ink/ink550.xml"/><Relationship Id="rId91" Type="http://schemas.openxmlformats.org/officeDocument/2006/relationships/image" Target="../media/image560.png"/><Relationship Id="rId96" Type="http://schemas.openxmlformats.org/officeDocument/2006/relationships/customXml" Target="../ink/ink554.xml"/><Relationship Id="rId1" Type="http://schemas.openxmlformats.org/officeDocument/2006/relationships/slideLayout" Target="../slideLayouts/slideLayout7.xml"/><Relationship Id="rId6" Type="http://schemas.openxmlformats.org/officeDocument/2006/relationships/customXml" Target="../ink/ink509.xml"/><Relationship Id="rId15" Type="http://schemas.openxmlformats.org/officeDocument/2006/relationships/image" Target="../media/image522.png"/><Relationship Id="rId23" Type="http://schemas.openxmlformats.org/officeDocument/2006/relationships/image" Target="../media/image526.png"/><Relationship Id="rId28" Type="http://schemas.openxmlformats.org/officeDocument/2006/relationships/customXml" Target="../ink/ink520.xml"/><Relationship Id="rId36" Type="http://schemas.openxmlformats.org/officeDocument/2006/relationships/customXml" Target="../ink/ink524.xml"/><Relationship Id="rId49" Type="http://schemas.openxmlformats.org/officeDocument/2006/relationships/image" Target="../media/image539.png"/><Relationship Id="rId57" Type="http://schemas.openxmlformats.org/officeDocument/2006/relationships/image" Target="../media/image543.png"/><Relationship Id="rId106" Type="http://schemas.openxmlformats.org/officeDocument/2006/relationships/customXml" Target="../ink/ink559.xml"/><Relationship Id="rId10" Type="http://schemas.openxmlformats.org/officeDocument/2006/relationships/customXml" Target="../ink/ink511.xml"/><Relationship Id="rId31" Type="http://schemas.openxmlformats.org/officeDocument/2006/relationships/image" Target="../media/image530.png"/><Relationship Id="rId44" Type="http://schemas.openxmlformats.org/officeDocument/2006/relationships/customXml" Target="../ink/ink528.xml"/><Relationship Id="rId52" Type="http://schemas.openxmlformats.org/officeDocument/2006/relationships/customXml" Target="../ink/ink532.xml"/><Relationship Id="rId60" Type="http://schemas.openxmlformats.org/officeDocument/2006/relationships/customXml" Target="../ink/ink536.xml"/><Relationship Id="rId65" Type="http://schemas.openxmlformats.org/officeDocument/2006/relationships/image" Target="../media/image547.png"/><Relationship Id="rId73" Type="http://schemas.openxmlformats.org/officeDocument/2006/relationships/image" Target="../media/image551.png"/><Relationship Id="rId78" Type="http://schemas.openxmlformats.org/officeDocument/2006/relationships/customXml" Target="../ink/ink545.xml"/><Relationship Id="rId81" Type="http://schemas.openxmlformats.org/officeDocument/2006/relationships/image" Target="../media/image555.png"/><Relationship Id="rId86" Type="http://schemas.openxmlformats.org/officeDocument/2006/relationships/customXml" Target="../ink/ink549.xml"/><Relationship Id="rId94" Type="http://schemas.openxmlformats.org/officeDocument/2006/relationships/customXml" Target="../ink/ink553.xml"/><Relationship Id="rId99" Type="http://schemas.openxmlformats.org/officeDocument/2006/relationships/image" Target="../media/image564.png"/><Relationship Id="rId101" Type="http://schemas.openxmlformats.org/officeDocument/2006/relationships/image" Target="../media/image565.png"/><Relationship Id="rId4" Type="http://schemas.openxmlformats.org/officeDocument/2006/relationships/customXml" Target="../ink/ink508.xml"/><Relationship Id="rId9" Type="http://schemas.openxmlformats.org/officeDocument/2006/relationships/image" Target="../media/image519.png"/><Relationship Id="rId13" Type="http://schemas.openxmlformats.org/officeDocument/2006/relationships/image" Target="../media/image521.png"/><Relationship Id="rId18" Type="http://schemas.openxmlformats.org/officeDocument/2006/relationships/customXml" Target="../ink/ink515.xml"/><Relationship Id="rId39" Type="http://schemas.openxmlformats.org/officeDocument/2006/relationships/image" Target="../media/image534.png"/><Relationship Id="rId34" Type="http://schemas.openxmlformats.org/officeDocument/2006/relationships/customXml" Target="../ink/ink523.xml"/><Relationship Id="rId50" Type="http://schemas.openxmlformats.org/officeDocument/2006/relationships/customXml" Target="../ink/ink531.xml"/><Relationship Id="rId55" Type="http://schemas.openxmlformats.org/officeDocument/2006/relationships/image" Target="../media/image542.png"/><Relationship Id="rId76" Type="http://schemas.openxmlformats.org/officeDocument/2006/relationships/customXml" Target="../ink/ink544.xml"/><Relationship Id="rId97" Type="http://schemas.openxmlformats.org/officeDocument/2006/relationships/image" Target="../media/image563.png"/><Relationship Id="rId104" Type="http://schemas.openxmlformats.org/officeDocument/2006/relationships/customXml" Target="../ink/ink558.xml"/><Relationship Id="rId7" Type="http://schemas.openxmlformats.org/officeDocument/2006/relationships/image" Target="../media/image518.png"/><Relationship Id="rId71" Type="http://schemas.openxmlformats.org/officeDocument/2006/relationships/image" Target="../media/image550.png"/><Relationship Id="rId92" Type="http://schemas.openxmlformats.org/officeDocument/2006/relationships/customXml" Target="../ink/ink552.xml"/><Relationship Id="rId2" Type="http://schemas.openxmlformats.org/officeDocument/2006/relationships/image" Target="../media/image10.emf"/><Relationship Id="rId29" Type="http://schemas.openxmlformats.org/officeDocument/2006/relationships/image" Target="../media/image529.png"/><Relationship Id="rId24" Type="http://schemas.openxmlformats.org/officeDocument/2006/relationships/customXml" Target="../ink/ink518.xml"/><Relationship Id="rId40" Type="http://schemas.openxmlformats.org/officeDocument/2006/relationships/customXml" Target="../ink/ink526.xml"/><Relationship Id="rId45" Type="http://schemas.openxmlformats.org/officeDocument/2006/relationships/image" Target="../media/image537.png"/><Relationship Id="rId66" Type="http://schemas.openxmlformats.org/officeDocument/2006/relationships/customXml" Target="../ink/ink539.xml"/><Relationship Id="rId87" Type="http://schemas.openxmlformats.org/officeDocument/2006/relationships/image" Target="../media/image558.png"/><Relationship Id="rId61" Type="http://schemas.openxmlformats.org/officeDocument/2006/relationships/image" Target="../media/image545.png"/><Relationship Id="rId82" Type="http://schemas.openxmlformats.org/officeDocument/2006/relationships/customXml" Target="../ink/ink547.xml"/><Relationship Id="rId19" Type="http://schemas.openxmlformats.org/officeDocument/2006/relationships/image" Target="../media/image524.png"/><Relationship Id="rId14" Type="http://schemas.openxmlformats.org/officeDocument/2006/relationships/customXml" Target="../ink/ink513.xml"/><Relationship Id="rId30" Type="http://schemas.openxmlformats.org/officeDocument/2006/relationships/customXml" Target="../ink/ink521.xml"/><Relationship Id="rId35" Type="http://schemas.openxmlformats.org/officeDocument/2006/relationships/image" Target="../media/image532.png"/><Relationship Id="rId56" Type="http://schemas.openxmlformats.org/officeDocument/2006/relationships/customXml" Target="../ink/ink534.xml"/><Relationship Id="rId77" Type="http://schemas.openxmlformats.org/officeDocument/2006/relationships/image" Target="../media/image553.png"/><Relationship Id="rId100" Type="http://schemas.openxmlformats.org/officeDocument/2006/relationships/customXml" Target="../ink/ink556.xml"/><Relationship Id="rId105" Type="http://schemas.openxmlformats.org/officeDocument/2006/relationships/image" Target="../media/image567.png"/><Relationship Id="rId8" Type="http://schemas.openxmlformats.org/officeDocument/2006/relationships/customXml" Target="../ink/ink510.xml"/><Relationship Id="rId51" Type="http://schemas.openxmlformats.org/officeDocument/2006/relationships/image" Target="../media/image540.png"/><Relationship Id="rId72" Type="http://schemas.openxmlformats.org/officeDocument/2006/relationships/customXml" Target="../ink/ink542.xml"/><Relationship Id="rId93" Type="http://schemas.openxmlformats.org/officeDocument/2006/relationships/image" Target="../media/image561.png"/><Relationship Id="rId98" Type="http://schemas.openxmlformats.org/officeDocument/2006/relationships/customXml" Target="../ink/ink555.xml"/><Relationship Id="rId3" Type="http://schemas.openxmlformats.org/officeDocument/2006/relationships/image" Target="../media/image11.emf"/><Relationship Id="rId25" Type="http://schemas.openxmlformats.org/officeDocument/2006/relationships/image" Target="../media/image527.png"/><Relationship Id="rId46" Type="http://schemas.openxmlformats.org/officeDocument/2006/relationships/customXml" Target="../ink/ink529.xml"/><Relationship Id="rId67" Type="http://schemas.openxmlformats.org/officeDocument/2006/relationships/image" Target="../media/image548.png"/></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145.png"/><Relationship Id="rId2" Type="http://schemas.openxmlformats.org/officeDocument/2006/relationships/image" Target="../media/image15.emf"/><Relationship Id="rId1" Type="http://schemas.openxmlformats.org/officeDocument/2006/relationships/slideLayout" Target="../slideLayouts/slideLayout7.xml"/><Relationship Id="rId6" Type="http://schemas.openxmlformats.org/officeDocument/2006/relationships/customXml" Target="../ink/ink561.xml"/><Relationship Id="rId5" Type="http://schemas.openxmlformats.org/officeDocument/2006/relationships/image" Target="../media/image61.png"/><Relationship Id="rId4" Type="http://schemas.openxmlformats.org/officeDocument/2006/relationships/customXml" Target="../ink/ink560.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8.emf"/><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18.emf"/><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18.xml.rels><?xml version="1.0" encoding="UTF-8" standalone="yes"?>
<Relationships xmlns="http://schemas.openxmlformats.org/package/2006/relationships"><Relationship Id="rId8" Type="http://schemas.openxmlformats.org/officeDocument/2006/relationships/image" Target="../media/image434.emf"/><Relationship Id="rId3" Type="http://schemas.openxmlformats.org/officeDocument/2006/relationships/image" Target="../media/image28.emf"/><Relationship Id="rId7" Type="http://schemas.openxmlformats.org/officeDocument/2006/relationships/image" Target="../media/image433.png"/><Relationship Id="rId2" Type="http://schemas.openxmlformats.org/officeDocument/2006/relationships/image" Target="../media/image27.emf"/><Relationship Id="rId1" Type="http://schemas.openxmlformats.org/officeDocument/2006/relationships/slideLayout" Target="../slideLayouts/slideLayout7.xml"/><Relationship Id="rId6" Type="http://schemas.openxmlformats.org/officeDocument/2006/relationships/customXml" Target="../ink/ink563.xml"/><Relationship Id="rId5" Type="http://schemas.openxmlformats.org/officeDocument/2006/relationships/image" Target="../media/image347.png"/><Relationship Id="rId4" Type="http://schemas.openxmlformats.org/officeDocument/2006/relationships/customXml" Target="../ink/ink562.xml"/></Relationships>
</file>

<file path=ppt/slides/_rels/slide19.xml.rels><?xml version="1.0" encoding="UTF-8" standalone="yes"?>
<Relationships xmlns="http://schemas.openxmlformats.org/package/2006/relationships"><Relationship Id="rId3" Type="http://schemas.openxmlformats.org/officeDocument/2006/relationships/image" Target="../media/image434.emf"/><Relationship Id="rId2" Type="http://schemas.openxmlformats.org/officeDocument/2006/relationships/image" Target="../media/image27.emf"/><Relationship Id="rId1" Type="http://schemas.openxmlformats.org/officeDocument/2006/relationships/slideLayout" Target="../slideLayouts/slideLayout7.xml"/><Relationship Id="rId5" Type="http://schemas.openxmlformats.org/officeDocument/2006/relationships/image" Target="../media/image436.emf"/><Relationship Id="rId4" Type="http://schemas.openxmlformats.org/officeDocument/2006/relationships/image" Target="../media/image435.emf"/></Relationships>
</file>

<file path=ppt/slides/_rels/slide2.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20.png"/><Relationship Id="rId21" Type="http://schemas.openxmlformats.org/officeDocument/2006/relationships/image" Target="../media/image11.png"/><Relationship Id="rId34" Type="http://schemas.openxmlformats.org/officeDocument/2006/relationships/customXml" Target="../ink/ink16.xml"/><Relationship Id="rId42" Type="http://schemas.openxmlformats.org/officeDocument/2006/relationships/customXml" Target="../ink/ink20.xml"/><Relationship Id="rId47" Type="http://schemas.openxmlformats.org/officeDocument/2006/relationships/image" Target="../media/image24.png"/><Relationship Id="rId50" Type="http://schemas.openxmlformats.org/officeDocument/2006/relationships/customXml" Target="../ink/ink24.xml"/><Relationship Id="rId55" Type="http://schemas.openxmlformats.org/officeDocument/2006/relationships/image" Target="../media/image28.png"/><Relationship Id="rId7" Type="http://schemas.openxmlformats.org/officeDocument/2006/relationships/image" Target="../media/image4.png"/><Relationship Id="rId2" Type="http://schemas.openxmlformats.org/officeDocument/2006/relationships/image" Target="../media/image1.emf"/><Relationship Id="rId16" Type="http://schemas.openxmlformats.org/officeDocument/2006/relationships/customXml" Target="../ink/ink7.xml"/><Relationship Id="rId29" Type="http://schemas.openxmlformats.org/officeDocument/2006/relationships/image" Target="../media/image15.png"/><Relationship Id="rId11" Type="http://schemas.openxmlformats.org/officeDocument/2006/relationships/image" Target="../media/image6.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19.png"/><Relationship Id="rId40" Type="http://schemas.openxmlformats.org/officeDocument/2006/relationships/customXml" Target="../ink/ink19.xml"/><Relationship Id="rId45" Type="http://schemas.openxmlformats.org/officeDocument/2006/relationships/image" Target="../media/image23.png"/><Relationship Id="rId53" Type="http://schemas.openxmlformats.org/officeDocument/2006/relationships/image" Target="../media/image27.png"/><Relationship Id="rId5" Type="http://schemas.openxmlformats.org/officeDocument/2006/relationships/image" Target="../media/image3.png"/><Relationship Id="rId19" Type="http://schemas.openxmlformats.org/officeDocument/2006/relationships/image" Target="../media/image10.png"/><Relationship Id="rId4" Type="http://schemas.openxmlformats.org/officeDocument/2006/relationships/customXml" Target="../ink/ink1.xml"/><Relationship Id="rId9" Type="http://schemas.openxmlformats.org/officeDocument/2006/relationships/image" Target="../media/image5.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4.png"/><Relationship Id="rId30" Type="http://schemas.openxmlformats.org/officeDocument/2006/relationships/customXml" Target="../ink/ink14.xml"/><Relationship Id="rId35" Type="http://schemas.openxmlformats.org/officeDocument/2006/relationships/image" Target="../media/image18.png"/><Relationship Id="rId43" Type="http://schemas.openxmlformats.org/officeDocument/2006/relationships/image" Target="../media/image22.png"/><Relationship Id="rId48" Type="http://schemas.openxmlformats.org/officeDocument/2006/relationships/customXml" Target="../ink/ink23.xml"/><Relationship Id="rId56" Type="http://schemas.openxmlformats.org/officeDocument/2006/relationships/customXml" Target="../ink/ink27.xml"/><Relationship Id="rId8" Type="http://schemas.openxmlformats.org/officeDocument/2006/relationships/customXml" Target="../ink/ink3.xml"/><Relationship Id="rId51" Type="http://schemas.openxmlformats.org/officeDocument/2006/relationships/image" Target="../media/image26.png"/><Relationship Id="rId3" Type="http://schemas.openxmlformats.org/officeDocument/2006/relationships/image" Target="../media/image2.emf"/><Relationship Id="rId12" Type="http://schemas.openxmlformats.org/officeDocument/2006/relationships/customXml" Target="../ink/ink5.xml"/><Relationship Id="rId17" Type="http://schemas.openxmlformats.org/officeDocument/2006/relationships/image" Target="../media/image9.png"/><Relationship Id="rId25" Type="http://schemas.openxmlformats.org/officeDocument/2006/relationships/image" Target="../media/image13.png"/><Relationship Id="rId33" Type="http://schemas.openxmlformats.org/officeDocument/2006/relationships/image" Target="../media/image17.png"/><Relationship Id="rId38" Type="http://schemas.openxmlformats.org/officeDocument/2006/relationships/customXml" Target="../ink/ink18.xml"/><Relationship Id="rId46" Type="http://schemas.openxmlformats.org/officeDocument/2006/relationships/customXml" Target="../ink/ink22.xml"/><Relationship Id="rId20" Type="http://schemas.openxmlformats.org/officeDocument/2006/relationships/customXml" Target="../ink/ink9.xml"/><Relationship Id="rId41" Type="http://schemas.openxmlformats.org/officeDocument/2006/relationships/image" Target="../media/image21.png"/><Relationship Id="rId54" Type="http://schemas.openxmlformats.org/officeDocument/2006/relationships/customXml" Target="../ink/ink26.xml"/><Relationship Id="rId1" Type="http://schemas.openxmlformats.org/officeDocument/2006/relationships/slideLayout" Target="../slideLayouts/slideLayout7.xml"/><Relationship Id="rId6" Type="http://schemas.openxmlformats.org/officeDocument/2006/relationships/customXml" Target="../ink/ink2.xml"/><Relationship Id="rId15" Type="http://schemas.openxmlformats.org/officeDocument/2006/relationships/image" Target="../media/image8.png"/><Relationship Id="rId23" Type="http://schemas.openxmlformats.org/officeDocument/2006/relationships/image" Target="../media/image12.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25.png"/><Relationship Id="rId57" Type="http://schemas.openxmlformats.org/officeDocument/2006/relationships/image" Target="../media/image29.png"/><Relationship Id="rId10" Type="http://schemas.openxmlformats.org/officeDocument/2006/relationships/customXml" Target="../ink/ink4.xml"/><Relationship Id="rId31" Type="http://schemas.openxmlformats.org/officeDocument/2006/relationships/image" Target="../media/image16.png"/><Relationship Id="rId44" Type="http://schemas.openxmlformats.org/officeDocument/2006/relationships/customXml" Target="../ink/ink21.xml"/><Relationship Id="rId52" Type="http://schemas.openxmlformats.org/officeDocument/2006/relationships/customXml" Target="../ink/ink25.xml"/></Relationships>
</file>

<file path=ppt/slides/_rels/slide20.xml.rels><?xml version="1.0" encoding="UTF-8" standalone="yes"?>
<Relationships xmlns="http://schemas.openxmlformats.org/package/2006/relationships"><Relationship Id="rId3" Type="http://schemas.openxmlformats.org/officeDocument/2006/relationships/image" Target="../media/image437.emf"/><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6" Type="http://schemas.openxmlformats.org/officeDocument/2006/relationships/customXml" Target="../ink/ink39.xml"/><Relationship Id="rId21" Type="http://schemas.openxmlformats.org/officeDocument/2006/relationships/image" Target="../media/image40.png"/><Relationship Id="rId34" Type="http://schemas.openxmlformats.org/officeDocument/2006/relationships/customXml" Target="../ink/ink43.xml"/><Relationship Id="rId42" Type="http://schemas.openxmlformats.org/officeDocument/2006/relationships/customXml" Target="../ink/ink47.xml"/><Relationship Id="rId47" Type="http://schemas.openxmlformats.org/officeDocument/2006/relationships/image" Target="../media/image53.png"/><Relationship Id="rId50" Type="http://schemas.openxmlformats.org/officeDocument/2006/relationships/customXml" Target="../ink/ink51.xml"/><Relationship Id="rId55" Type="http://schemas.openxmlformats.org/officeDocument/2006/relationships/image" Target="../media/image57.png"/><Relationship Id="rId63" Type="http://schemas.openxmlformats.org/officeDocument/2006/relationships/image" Target="../media/image59.png"/><Relationship Id="rId7" Type="http://schemas.openxmlformats.org/officeDocument/2006/relationships/image" Target="../media/image33.png"/><Relationship Id="rId2" Type="http://schemas.openxmlformats.org/officeDocument/2006/relationships/image" Target="../media/image3.emf"/><Relationship Id="rId16" Type="http://schemas.openxmlformats.org/officeDocument/2006/relationships/customXml" Target="../ink/ink34.xml"/><Relationship Id="rId29" Type="http://schemas.openxmlformats.org/officeDocument/2006/relationships/image" Target="../media/image44.png"/><Relationship Id="rId11" Type="http://schemas.openxmlformats.org/officeDocument/2006/relationships/image" Target="../media/image35.png"/><Relationship Id="rId24" Type="http://schemas.openxmlformats.org/officeDocument/2006/relationships/customXml" Target="../ink/ink38.xml"/><Relationship Id="rId32" Type="http://schemas.openxmlformats.org/officeDocument/2006/relationships/customXml" Target="../ink/ink42.xml"/><Relationship Id="rId37" Type="http://schemas.openxmlformats.org/officeDocument/2006/relationships/image" Target="../media/image48.png"/><Relationship Id="rId40" Type="http://schemas.openxmlformats.org/officeDocument/2006/relationships/customXml" Target="../ink/ink46.xml"/><Relationship Id="rId45" Type="http://schemas.openxmlformats.org/officeDocument/2006/relationships/image" Target="../media/image52.png"/><Relationship Id="rId53" Type="http://schemas.openxmlformats.org/officeDocument/2006/relationships/image" Target="../media/image56.png"/><Relationship Id="rId58" Type="http://schemas.openxmlformats.org/officeDocument/2006/relationships/customXml" Target="../ink/ink55.xml"/><Relationship Id="rId5" Type="http://schemas.openxmlformats.org/officeDocument/2006/relationships/image" Target="../media/image32.png"/><Relationship Id="rId61" Type="http://schemas.openxmlformats.org/officeDocument/2006/relationships/image" Target="../media/image58.png"/><Relationship Id="rId19" Type="http://schemas.openxmlformats.org/officeDocument/2006/relationships/image" Target="../media/image39.png"/><Relationship Id="rId14" Type="http://schemas.openxmlformats.org/officeDocument/2006/relationships/customXml" Target="../ink/ink33.xml"/><Relationship Id="rId22" Type="http://schemas.openxmlformats.org/officeDocument/2006/relationships/customXml" Target="../ink/ink37.xml"/><Relationship Id="rId27" Type="http://schemas.openxmlformats.org/officeDocument/2006/relationships/image" Target="../media/image43.png"/><Relationship Id="rId30" Type="http://schemas.openxmlformats.org/officeDocument/2006/relationships/customXml" Target="../ink/ink41.xml"/><Relationship Id="rId35" Type="http://schemas.openxmlformats.org/officeDocument/2006/relationships/image" Target="../media/image47.png"/><Relationship Id="rId43" Type="http://schemas.openxmlformats.org/officeDocument/2006/relationships/image" Target="../media/image51.png"/><Relationship Id="rId48" Type="http://schemas.openxmlformats.org/officeDocument/2006/relationships/customXml" Target="../ink/ink50.xml"/><Relationship Id="rId56" Type="http://schemas.openxmlformats.org/officeDocument/2006/relationships/customXml" Target="../ink/ink54.xml"/><Relationship Id="rId64" Type="http://schemas.openxmlformats.org/officeDocument/2006/relationships/customXml" Target="../ink/ink58.xml"/><Relationship Id="rId8" Type="http://schemas.openxmlformats.org/officeDocument/2006/relationships/customXml" Target="../ink/ink30.xml"/><Relationship Id="rId51" Type="http://schemas.openxmlformats.org/officeDocument/2006/relationships/image" Target="../media/image55.png"/><Relationship Id="rId3" Type="http://schemas.openxmlformats.org/officeDocument/2006/relationships/image" Target="../media/image4.emf"/><Relationship Id="rId12" Type="http://schemas.openxmlformats.org/officeDocument/2006/relationships/customXml" Target="../ink/ink32.xml"/><Relationship Id="rId17" Type="http://schemas.openxmlformats.org/officeDocument/2006/relationships/image" Target="../media/image38.png"/><Relationship Id="rId25" Type="http://schemas.openxmlformats.org/officeDocument/2006/relationships/image" Target="../media/image42.png"/><Relationship Id="rId33" Type="http://schemas.openxmlformats.org/officeDocument/2006/relationships/image" Target="../media/image46.png"/><Relationship Id="rId38" Type="http://schemas.openxmlformats.org/officeDocument/2006/relationships/customXml" Target="../ink/ink45.xml"/><Relationship Id="rId46" Type="http://schemas.openxmlformats.org/officeDocument/2006/relationships/customXml" Target="../ink/ink49.xml"/><Relationship Id="rId59" Type="http://schemas.openxmlformats.org/officeDocument/2006/relationships/image" Target="../media/image31.png"/><Relationship Id="rId20" Type="http://schemas.openxmlformats.org/officeDocument/2006/relationships/customXml" Target="../ink/ink36.xml"/><Relationship Id="rId41" Type="http://schemas.openxmlformats.org/officeDocument/2006/relationships/image" Target="../media/image50.png"/><Relationship Id="rId54" Type="http://schemas.openxmlformats.org/officeDocument/2006/relationships/customXml" Target="../ink/ink53.xml"/><Relationship Id="rId62" Type="http://schemas.openxmlformats.org/officeDocument/2006/relationships/customXml" Target="../ink/ink57.xml"/><Relationship Id="rId1" Type="http://schemas.openxmlformats.org/officeDocument/2006/relationships/slideLayout" Target="../slideLayouts/slideLayout7.xml"/><Relationship Id="rId6" Type="http://schemas.openxmlformats.org/officeDocument/2006/relationships/customXml" Target="../ink/ink29.xml"/><Relationship Id="rId15" Type="http://schemas.openxmlformats.org/officeDocument/2006/relationships/image" Target="../media/image37.png"/><Relationship Id="rId23" Type="http://schemas.openxmlformats.org/officeDocument/2006/relationships/image" Target="../media/image41.png"/><Relationship Id="rId28" Type="http://schemas.openxmlformats.org/officeDocument/2006/relationships/customXml" Target="../ink/ink40.xml"/><Relationship Id="rId36" Type="http://schemas.openxmlformats.org/officeDocument/2006/relationships/customXml" Target="../ink/ink44.xml"/><Relationship Id="rId49" Type="http://schemas.openxmlformats.org/officeDocument/2006/relationships/image" Target="../media/image54.png"/><Relationship Id="rId57" Type="http://schemas.openxmlformats.org/officeDocument/2006/relationships/image" Target="../media/image30.png"/><Relationship Id="rId10" Type="http://schemas.openxmlformats.org/officeDocument/2006/relationships/customXml" Target="../ink/ink31.xml"/><Relationship Id="rId31" Type="http://schemas.openxmlformats.org/officeDocument/2006/relationships/image" Target="../media/image45.png"/><Relationship Id="rId44" Type="http://schemas.openxmlformats.org/officeDocument/2006/relationships/customXml" Target="../ink/ink48.xml"/><Relationship Id="rId52" Type="http://schemas.openxmlformats.org/officeDocument/2006/relationships/customXml" Target="../ink/ink52.xml"/><Relationship Id="rId60" Type="http://schemas.openxmlformats.org/officeDocument/2006/relationships/customXml" Target="../ink/ink56.xml"/><Relationship Id="rId65" Type="http://schemas.openxmlformats.org/officeDocument/2006/relationships/image" Target="../media/image60.png"/><Relationship Id="rId4" Type="http://schemas.openxmlformats.org/officeDocument/2006/relationships/customXml" Target="../ink/ink28.xml"/><Relationship Id="rId9" Type="http://schemas.openxmlformats.org/officeDocument/2006/relationships/image" Target="../media/image34.png"/><Relationship Id="rId13" Type="http://schemas.openxmlformats.org/officeDocument/2006/relationships/image" Target="../media/image36.png"/><Relationship Id="rId18" Type="http://schemas.openxmlformats.org/officeDocument/2006/relationships/customXml" Target="../ink/ink35.xml"/><Relationship Id="rId39"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17" Type="http://schemas.openxmlformats.org/officeDocument/2006/relationships/image" Target="../media/image119.png"/><Relationship Id="rId21" Type="http://schemas.openxmlformats.org/officeDocument/2006/relationships/image" Target="../media/image71.png"/><Relationship Id="rId42" Type="http://schemas.openxmlformats.org/officeDocument/2006/relationships/customXml" Target="../ink/ink79.xml"/><Relationship Id="rId63" Type="http://schemas.openxmlformats.org/officeDocument/2006/relationships/image" Target="../media/image92.png"/><Relationship Id="rId84" Type="http://schemas.openxmlformats.org/officeDocument/2006/relationships/customXml" Target="../ink/ink100.xml"/><Relationship Id="rId138" Type="http://schemas.openxmlformats.org/officeDocument/2006/relationships/customXml" Target="../ink/ink127.xml"/><Relationship Id="rId159" Type="http://schemas.openxmlformats.org/officeDocument/2006/relationships/image" Target="../media/image140.png"/><Relationship Id="rId107" Type="http://schemas.openxmlformats.org/officeDocument/2006/relationships/image" Target="../media/image114.png"/><Relationship Id="rId11" Type="http://schemas.openxmlformats.org/officeDocument/2006/relationships/image" Target="../media/image66.png"/><Relationship Id="rId32" Type="http://schemas.openxmlformats.org/officeDocument/2006/relationships/customXml" Target="../ink/ink74.xml"/><Relationship Id="rId53" Type="http://schemas.openxmlformats.org/officeDocument/2006/relationships/image" Target="../media/image87.png"/><Relationship Id="rId74" Type="http://schemas.openxmlformats.org/officeDocument/2006/relationships/customXml" Target="../ink/ink95.xml"/><Relationship Id="rId128" Type="http://schemas.openxmlformats.org/officeDocument/2006/relationships/customXml" Target="../ink/ink122.xml"/><Relationship Id="rId149" Type="http://schemas.openxmlformats.org/officeDocument/2006/relationships/image" Target="../media/image135.png"/><Relationship Id="rId5" Type="http://schemas.openxmlformats.org/officeDocument/2006/relationships/image" Target="../media/image63.png"/><Relationship Id="rId95" Type="http://schemas.openxmlformats.org/officeDocument/2006/relationships/image" Target="../media/image108.png"/><Relationship Id="rId160" Type="http://schemas.openxmlformats.org/officeDocument/2006/relationships/customXml" Target="../ink/ink138.xml"/><Relationship Id="rId22" Type="http://schemas.openxmlformats.org/officeDocument/2006/relationships/customXml" Target="../ink/ink69.xml"/><Relationship Id="rId43" Type="http://schemas.openxmlformats.org/officeDocument/2006/relationships/image" Target="../media/image82.png"/><Relationship Id="rId64" Type="http://schemas.openxmlformats.org/officeDocument/2006/relationships/customXml" Target="../ink/ink90.xml"/><Relationship Id="rId118" Type="http://schemas.openxmlformats.org/officeDocument/2006/relationships/customXml" Target="../ink/ink117.xml"/><Relationship Id="rId139" Type="http://schemas.openxmlformats.org/officeDocument/2006/relationships/image" Target="../media/image130.png"/><Relationship Id="rId85" Type="http://schemas.openxmlformats.org/officeDocument/2006/relationships/image" Target="../media/image103.png"/><Relationship Id="rId150" Type="http://schemas.openxmlformats.org/officeDocument/2006/relationships/customXml" Target="../ink/ink133.xml"/><Relationship Id="rId12" Type="http://schemas.openxmlformats.org/officeDocument/2006/relationships/customXml" Target="../ink/ink64.xml"/><Relationship Id="rId17" Type="http://schemas.openxmlformats.org/officeDocument/2006/relationships/image" Target="../media/image69.png"/><Relationship Id="rId33" Type="http://schemas.openxmlformats.org/officeDocument/2006/relationships/image" Target="../media/image77.png"/><Relationship Id="rId38" Type="http://schemas.openxmlformats.org/officeDocument/2006/relationships/customXml" Target="../ink/ink77.xml"/><Relationship Id="rId59" Type="http://schemas.openxmlformats.org/officeDocument/2006/relationships/image" Target="../media/image90.png"/><Relationship Id="rId103" Type="http://schemas.openxmlformats.org/officeDocument/2006/relationships/image" Target="../media/image112.png"/><Relationship Id="rId108" Type="http://schemas.openxmlformats.org/officeDocument/2006/relationships/customXml" Target="../ink/ink112.xml"/><Relationship Id="rId124" Type="http://schemas.openxmlformats.org/officeDocument/2006/relationships/customXml" Target="../ink/ink120.xml"/><Relationship Id="rId129" Type="http://schemas.openxmlformats.org/officeDocument/2006/relationships/image" Target="../media/image125.png"/><Relationship Id="rId54" Type="http://schemas.openxmlformats.org/officeDocument/2006/relationships/customXml" Target="../ink/ink85.xml"/><Relationship Id="rId70" Type="http://schemas.openxmlformats.org/officeDocument/2006/relationships/customXml" Target="../ink/ink93.xml"/><Relationship Id="rId75" Type="http://schemas.openxmlformats.org/officeDocument/2006/relationships/image" Target="../media/image98.png"/><Relationship Id="rId91" Type="http://schemas.openxmlformats.org/officeDocument/2006/relationships/image" Target="../media/image106.png"/><Relationship Id="rId96" Type="http://schemas.openxmlformats.org/officeDocument/2006/relationships/customXml" Target="../ink/ink106.xml"/><Relationship Id="rId140" Type="http://schemas.openxmlformats.org/officeDocument/2006/relationships/customXml" Target="../ink/ink128.xml"/><Relationship Id="rId145" Type="http://schemas.openxmlformats.org/officeDocument/2006/relationships/image" Target="../media/image133.png"/><Relationship Id="rId161" Type="http://schemas.openxmlformats.org/officeDocument/2006/relationships/image" Target="../media/image141.png"/><Relationship Id="rId166" Type="http://schemas.openxmlformats.org/officeDocument/2006/relationships/customXml" Target="../ink/ink141.xml"/><Relationship Id="rId1" Type="http://schemas.openxmlformats.org/officeDocument/2006/relationships/slideLayout" Target="../slideLayouts/slideLayout7.xml"/><Relationship Id="rId6" Type="http://schemas.openxmlformats.org/officeDocument/2006/relationships/customXml" Target="../ink/ink61.xml"/><Relationship Id="rId23" Type="http://schemas.openxmlformats.org/officeDocument/2006/relationships/image" Target="../media/image72.png"/><Relationship Id="rId28" Type="http://schemas.openxmlformats.org/officeDocument/2006/relationships/customXml" Target="../ink/ink72.xml"/><Relationship Id="rId49" Type="http://schemas.openxmlformats.org/officeDocument/2006/relationships/image" Target="../media/image85.png"/><Relationship Id="rId114" Type="http://schemas.openxmlformats.org/officeDocument/2006/relationships/customXml" Target="../ink/ink115.xml"/><Relationship Id="rId119" Type="http://schemas.openxmlformats.org/officeDocument/2006/relationships/image" Target="../media/image120.png"/><Relationship Id="rId44" Type="http://schemas.openxmlformats.org/officeDocument/2006/relationships/customXml" Target="../ink/ink80.xml"/><Relationship Id="rId60" Type="http://schemas.openxmlformats.org/officeDocument/2006/relationships/customXml" Target="../ink/ink88.xml"/><Relationship Id="rId65" Type="http://schemas.openxmlformats.org/officeDocument/2006/relationships/image" Target="../media/image93.png"/><Relationship Id="rId81" Type="http://schemas.openxmlformats.org/officeDocument/2006/relationships/image" Target="../media/image101.png"/><Relationship Id="rId86" Type="http://schemas.openxmlformats.org/officeDocument/2006/relationships/customXml" Target="../ink/ink101.xml"/><Relationship Id="rId130" Type="http://schemas.openxmlformats.org/officeDocument/2006/relationships/customXml" Target="../ink/ink123.xml"/><Relationship Id="rId135" Type="http://schemas.openxmlformats.org/officeDocument/2006/relationships/image" Target="../media/image128.png"/><Relationship Id="rId151" Type="http://schemas.openxmlformats.org/officeDocument/2006/relationships/image" Target="../media/image136.png"/><Relationship Id="rId156" Type="http://schemas.openxmlformats.org/officeDocument/2006/relationships/customXml" Target="../ink/ink136.xml"/><Relationship Id="rId13" Type="http://schemas.openxmlformats.org/officeDocument/2006/relationships/image" Target="../media/image67.png"/><Relationship Id="rId18" Type="http://schemas.openxmlformats.org/officeDocument/2006/relationships/customXml" Target="../ink/ink67.xml"/><Relationship Id="rId39" Type="http://schemas.openxmlformats.org/officeDocument/2006/relationships/image" Target="../media/image80.png"/><Relationship Id="rId109" Type="http://schemas.openxmlformats.org/officeDocument/2006/relationships/image" Target="../media/image115.png"/><Relationship Id="rId34" Type="http://schemas.openxmlformats.org/officeDocument/2006/relationships/customXml" Target="../ink/ink75.xml"/><Relationship Id="rId50" Type="http://schemas.openxmlformats.org/officeDocument/2006/relationships/customXml" Target="../ink/ink83.xml"/><Relationship Id="rId55" Type="http://schemas.openxmlformats.org/officeDocument/2006/relationships/image" Target="../media/image88.png"/><Relationship Id="rId76" Type="http://schemas.openxmlformats.org/officeDocument/2006/relationships/customXml" Target="../ink/ink96.xml"/><Relationship Id="rId97" Type="http://schemas.openxmlformats.org/officeDocument/2006/relationships/image" Target="../media/image109.png"/><Relationship Id="rId104" Type="http://schemas.openxmlformats.org/officeDocument/2006/relationships/customXml" Target="../ink/ink110.xml"/><Relationship Id="rId120" Type="http://schemas.openxmlformats.org/officeDocument/2006/relationships/customXml" Target="../ink/ink118.xml"/><Relationship Id="rId125" Type="http://schemas.openxmlformats.org/officeDocument/2006/relationships/image" Target="../media/image123.png"/><Relationship Id="rId141" Type="http://schemas.openxmlformats.org/officeDocument/2006/relationships/image" Target="../media/image131.png"/><Relationship Id="rId146" Type="http://schemas.openxmlformats.org/officeDocument/2006/relationships/customXml" Target="../ink/ink131.xml"/><Relationship Id="rId167" Type="http://schemas.openxmlformats.org/officeDocument/2006/relationships/image" Target="../media/image144.png"/><Relationship Id="rId7" Type="http://schemas.openxmlformats.org/officeDocument/2006/relationships/image" Target="../media/image64.png"/><Relationship Id="rId71" Type="http://schemas.openxmlformats.org/officeDocument/2006/relationships/image" Target="../media/image96.png"/><Relationship Id="rId92" Type="http://schemas.openxmlformats.org/officeDocument/2006/relationships/customXml" Target="../ink/ink104.xml"/><Relationship Id="rId162" Type="http://schemas.openxmlformats.org/officeDocument/2006/relationships/customXml" Target="../ink/ink139.xml"/><Relationship Id="rId2" Type="http://schemas.openxmlformats.org/officeDocument/2006/relationships/customXml" Target="../ink/ink59.xml"/><Relationship Id="rId29" Type="http://schemas.openxmlformats.org/officeDocument/2006/relationships/image" Target="../media/image75.png"/><Relationship Id="rId24" Type="http://schemas.openxmlformats.org/officeDocument/2006/relationships/customXml" Target="../ink/ink70.xml"/><Relationship Id="rId40" Type="http://schemas.openxmlformats.org/officeDocument/2006/relationships/customXml" Target="../ink/ink78.xml"/><Relationship Id="rId45" Type="http://schemas.openxmlformats.org/officeDocument/2006/relationships/image" Target="../media/image83.png"/><Relationship Id="rId66" Type="http://schemas.openxmlformats.org/officeDocument/2006/relationships/customXml" Target="../ink/ink91.xml"/><Relationship Id="rId87" Type="http://schemas.openxmlformats.org/officeDocument/2006/relationships/image" Target="../media/image104.png"/><Relationship Id="rId110" Type="http://schemas.openxmlformats.org/officeDocument/2006/relationships/customXml" Target="../ink/ink113.xml"/><Relationship Id="rId115" Type="http://schemas.openxmlformats.org/officeDocument/2006/relationships/image" Target="../media/image118.png"/><Relationship Id="rId131" Type="http://schemas.openxmlformats.org/officeDocument/2006/relationships/image" Target="../media/image126.png"/><Relationship Id="rId136" Type="http://schemas.openxmlformats.org/officeDocument/2006/relationships/customXml" Target="../ink/ink126.xml"/><Relationship Id="rId157" Type="http://schemas.openxmlformats.org/officeDocument/2006/relationships/image" Target="../media/image139.png"/><Relationship Id="rId61" Type="http://schemas.openxmlformats.org/officeDocument/2006/relationships/image" Target="../media/image91.png"/><Relationship Id="rId82" Type="http://schemas.openxmlformats.org/officeDocument/2006/relationships/customXml" Target="../ink/ink99.xml"/><Relationship Id="rId152" Type="http://schemas.openxmlformats.org/officeDocument/2006/relationships/customXml" Target="../ink/ink134.xml"/><Relationship Id="rId19" Type="http://schemas.openxmlformats.org/officeDocument/2006/relationships/image" Target="../media/image70.png"/><Relationship Id="rId14" Type="http://schemas.openxmlformats.org/officeDocument/2006/relationships/customXml" Target="../ink/ink65.xml"/><Relationship Id="rId30" Type="http://schemas.openxmlformats.org/officeDocument/2006/relationships/customXml" Target="../ink/ink73.xml"/><Relationship Id="rId35" Type="http://schemas.openxmlformats.org/officeDocument/2006/relationships/image" Target="../media/image78.png"/><Relationship Id="rId56" Type="http://schemas.openxmlformats.org/officeDocument/2006/relationships/customXml" Target="../ink/ink86.xml"/><Relationship Id="rId77" Type="http://schemas.openxmlformats.org/officeDocument/2006/relationships/image" Target="../media/image99.png"/><Relationship Id="rId100" Type="http://schemas.openxmlformats.org/officeDocument/2006/relationships/customXml" Target="../ink/ink108.xml"/><Relationship Id="rId105" Type="http://schemas.openxmlformats.org/officeDocument/2006/relationships/image" Target="../media/image113.png"/><Relationship Id="rId126" Type="http://schemas.openxmlformats.org/officeDocument/2006/relationships/customXml" Target="../ink/ink121.xml"/><Relationship Id="rId147" Type="http://schemas.openxmlformats.org/officeDocument/2006/relationships/image" Target="../media/image134.png"/><Relationship Id="rId8" Type="http://schemas.openxmlformats.org/officeDocument/2006/relationships/customXml" Target="../ink/ink62.xml"/><Relationship Id="rId51" Type="http://schemas.openxmlformats.org/officeDocument/2006/relationships/image" Target="../media/image86.png"/><Relationship Id="rId72" Type="http://schemas.openxmlformats.org/officeDocument/2006/relationships/customXml" Target="../ink/ink94.xml"/><Relationship Id="rId93" Type="http://schemas.openxmlformats.org/officeDocument/2006/relationships/image" Target="../media/image107.png"/><Relationship Id="rId98" Type="http://schemas.openxmlformats.org/officeDocument/2006/relationships/customXml" Target="../ink/ink107.xml"/><Relationship Id="rId121" Type="http://schemas.openxmlformats.org/officeDocument/2006/relationships/image" Target="../media/image121.png"/><Relationship Id="rId142" Type="http://schemas.openxmlformats.org/officeDocument/2006/relationships/customXml" Target="../ink/ink129.xml"/><Relationship Id="rId163" Type="http://schemas.openxmlformats.org/officeDocument/2006/relationships/image" Target="../media/image142.png"/><Relationship Id="rId3" Type="http://schemas.openxmlformats.org/officeDocument/2006/relationships/image" Target="../media/image62.png"/><Relationship Id="rId25" Type="http://schemas.openxmlformats.org/officeDocument/2006/relationships/image" Target="../media/image73.png"/><Relationship Id="rId46" Type="http://schemas.openxmlformats.org/officeDocument/2006/relationships/customXml" Target="../ink/ink81.xml"/><Relationship Id="rId67" Type="http://schemas.openxmlformats.org/officeDocument/2006/relationships/image" Target="../media/image94.png"/><Relationship Id="rId116" Type="http://schemas.openxmlformats.org/officeDocument/2006/relationships/customXml" Target="../ink/ink116.xml"/><Relationship Id="rId137" Type="http://schemas.openxmlformats.org/officeDocument/2006/relationships/image" Target="../media/image129.png"/><Relationship Id="rId158" Type="http://schemas.openxmlformats.org/officeDocument/2006/relationships/customXml" Target="../ink/ink137.xml"/><Relationship Id="rId20" Type="http://schemas.openxmlformats.org/officeDocument/2006/relationships/customXml" Target="../ink/ink68.xml"/><Relationship Id="rId41" Type="http://schemas.openxmlformats.org/officeDocument/2006/relationships/image" Target="../media/image81.png"/><Relationship Id="rId62" Type="http://schemas.openxmlformats.org/officeDocument/2006/relationships/customXml" Target="../ink/ink89.xml"/><Relationship Id="rId83" Type="http://schemas.openxmlformats.org/officeDocument/2006/relationships/image" Target="../media/image102.png"/><Relationship Id="rId88" Type="http://schemas.openxmlformats.org/officeDocument/2006/relationships/customXml" Target="../ink/ink102.xml"/><Relationship Id="rId111" Type="http://schemas.openxmlformats.org/officeDocument/2006/relationships/image" Target="../media/image116.png"/><Relationship Id="rId132" Type="http://schemas.openxmlformats.org/officeDocument/2006/relationships/customXml" Target="../ink/ink124.xml"/><Relationship Id="rId153" Type="http://schemas.openxmlformats.org/officeDocument/2006/relationships/image" Target="../media/image137.png"/><Relationship Id="rId15" Type="http://schemas.openxmlformats.org/officeDocument/2006/relationships/image" Target="../media/image68.png"/><Relationship Id="rId36" Type="http://schemas.openxmlformats.org/officeDocument/2006/relationships/customXml" Target="../ink/ink76.xml"/><Relationship Id="rId57" Type="http://schemas.openxmlformats.org/officeDocument/2006/relationships/image" Target="../media/image89.png"/><Relationship Id="rId106" Type="http://schemas.openxmlformats.org/officeDocument/2006/relationships/customXml" Target="../ink/ink111.xml"/><Relationship Id="rId127" Type="http://schemas.openxmlformats.org/officeDocument/2006/relationships/image" Target="../media/image124.png"/><Relationship Id="rId10" Type="http://schemas.openxmlformats.org/officeDocument/2006/relationships/customXml" Target="../ink/ink63.xml"/><Relationship Id="rId31" Type="http://schemas.openxmlformats.org/officeDocument/2006/relationships/image" Target="../media/image76.png"/><Relationship Id="rId52" Type="http://schemas.openxmlformats.org/officeDocument/2006/relationships/customXml" Target="../ink/ink84.xml"/><Relationship Id="rId73" Type="http://schemas.openxmlformats.org/officeDocument/2006/relationships/image" Target="../media/image97.png"/><Relationship Id="rId78" Type="http://schemas.openxmlformats.org/officeDocument/2006/relationships/customXml" Target="../ink/ink97.xml"/><Relationship Id="rId94" Type="http://schemas.openxmlformats.org/officeDocument/2006/relationships/customXml" Target="../ink/ink105.xml"/><Relationship Id="rId99" Type="http://schemas.openxmlformats.org/officeDocument/2006/relationships/image" Target="../media/image110.png"/><Relationship Id="rId101" Type="http://schemas.openxmlformats.org/officeDocument/2006/relationships/image" Target="../media/image111.png"/><Relationship Id="rId122" Type="http://schemas.openxmlformats.org/officeDocument/2006/relationships/customXml" Target="../ink/ink119.xml"/><Relationship Id="rId143" Type="http://schemas.openxmlformats.org/officeDocument/2006/relationships/image" Target="../media/image132.png"/><Relationship Id="rId148" Type="http://schemas.openxmlformats.org/officeDocument/2006/relationships/customXml" Target="../ink/ink132.xml"/><Relationship Id="rId164" Type="http://schemas.openxmlformats.org/officeDocument/2006/relationships/customXml" Target="../ink/ink140.xml"/><Relationship Id="rId4" Type="http://schemas.openxmlformats.org/officeDocument/2006/relationships/customXml" Target="../ink/ink60.xml"/><Relationship Id="rId9" Type="http://schemas.openxmlformats.org/officeDocument/2006/relationships/image" Target="../media/image65.png"/><Relationship Id="rId26" Type="http://schemas.openxmlformats.org/officeDocument/2006/relationships/customXml" Target="../ink/ink71.xml"/><Relationship Id="rId47" Type="http://schemas.openxmlformats.org/officeDocument/2006/relationships/image" Target="../media/image84.png"/><Relationship Id="rId68" Type="http://schemas.openxmlformats.org/officeDocument/2006/relationships/customXml" Target="../ink/ink92.xml"/><Relationship Id="rId89" Type="http://schemas.openxmlformats.org/officeDocument/2006/relationships/image" Target="../media/image105.png"/><Relationship Id="rId112" Type="http://schemas.openxmlformats.org/officeDocument/2006/relationships/customXml" Target="../ink/ink114.xml"/><Relationship Id="rId133" Type="http://schemas.openxmlformats.org/officeDocument/2006/relationships/image" Target="../media/image127.png"/><Relationship Id="rId154" Type="http://schemas.openxmlformats.org/officeDocument/2006/relationships/customXml" Target="../ink/ink135.xml"/><Relationship Id="rId16" Type="http://schemas.openxmlformats.org/officeDocument/2006/relationships/customXml" Target="../ink/ink66.xml"/><Relationship Id="rId37" Type="http://schemas.openxmlformats.org/officeDocument/2006/relationships/image" Target="../media/image79.png"/><Relationship Id="rId58" Type="http://schemas.openxmlformats.org/officeDocument/2006/relationships/customXml" Target="../ink/ink87.xml"/><Relationship Id="rId79" Type="http://schemas.openxmlformats.org/officeDocument/2006/relationships/image" Target="../media/image100.png"/><Relationship Id="rId102" Type="http://schemas.openxmlformats.org/officeDocument/2006/relationships/customXml" Target="../ink/ink109.xml"/><Relationship Id="rId123" Type="http://schemas.openxmlformats.org/officeDocument/2006/relationships/image" Target="../media/image122.png"/><Relationship Id="rId144" Type="http://schemas.openxmlformats.org/officeDocument/2006/relationships/customXml" Target="../ink/ink130.xml"/><Relationship Id="rId90" Type="http://schemas.openxmlformats.org/officeDocument/2006/relationships/customXml" Target="../ink/ink103.xml"/><Relationship Id="rId165" Type="http://schemas.openxmlformats.org/officeDocument/2006/relationships/image" Target="../media/image143.png"/><Relationship Id="rId27" Type="http://schemas.openxmlformats.org/officeDocument/2006/relationships/image" Target="../media/image74.png"/><Relationship Id="rId48" Type="http://schemas.openxmlformats.org/officeDocument/2006/relationships/customXml" Target="../ink/ink82.xml"/><Relationship Id="rId69" Type="http://schemas.openxmlformats.org/officeDocument/2006/relationships/image" Target="../media/image95.png"/><Relationship Id="rId113" Type="http://schemas.openxmlformats.org/officeDocument/2006/relationships/image" Target="../media/image117.png"/><Relationship Id="rId134" Type="http://schemas.openxmlformats.org/officeDocument/2006/relationships/customXml" Target="../ink/ink125.xml"/><Relationship Id="rId80" Type="http://schemas.openxmlformats.org/officeDocument/2006/relationships/customXml" Target="../ink/ink98.xml"/><Relationship Id="rId155" Type="http://schemas.openxmlformats.org/officeDocument/2006/relationships/image" Target="../media/image138.png"/></Relationships>
</file>

<file path=ppt/slides/_rels/slide6.xml.rels><?xml version="1.0" encoding="UTF-8" standalone="yes"?>
<Relationships xmlns="http://schemas.openxmlformats.org/package/2006/relationships"><Relationship Id="rId117" Type="http://schemas.openxmlformats.org/officeDocument/2006/relationships/customXml" Target="../ink/ink199.xml"/><Relationship Id="rId299" Type="http://schemas.openxmlformats.org/officeDocument/2006/relationships/customXml" Target="../ink/ink290.xml"/><Relationship Id="rId21" Type="http://schemas.openxmlformats.org/officeDocument/2006/relationships/customXml" Target="../ink/ink151.xml"/><Relationship Id="rId63" Type="http://schemas.openxmlformats.org/officeDocument/2006/relationships/customXml" Target="../ink/ink172.xml"/><Relationship Id="rId159" Type="http://schemas.openxmlformats.org/officeDocument/2006/relationships/customXml" Target="../ink/ink220.xml"/><Relationship Id="rId324" Type="http://schemas.openxmlformats.org/officeDocument/2006/relationships/image" Target="../media/image306.png"/><Relationship Id="rId366" Type="http://schemas.openxmlformats.org/officeDocument/2006/relationships/image" Target="../media/image327.png"/><Relationship Id="rId170" Type="http://schemas.openxmlformats.org/officeDocument/2006/relationships/image" Target="../media/image229.png"/><Relationship Id="rId226" Type="http://schemas.openxmlformats.org/officeDocument/2006/relationships/image" Target="../media/image257.png"/><Relationship Id="rId268" Type="http://schemas.openxmlformats.org/officeDocument/2006/relationships/image" Target="../media/image278.png"/><Relationship Id="rId32" Type="http://schemas.openxmlformats.org/officeDocument/2006/relationships/image" Target="../media/image160.png"/><Relationship Id="rId74" Type="http://schemas.openxmlformats.org/officeDocument/2006/relationships/image" Target="../media/image181.png"/><Relationship Id="rId128" Type="http://schemas.openxmlformats.org/officeDocument/2006/relationships/image" Target="../media/image208.png"/><Relationship Id="rId335" Type="http://schemas.openxmlformats.org/officeDocument/2006/relationships/customXml" Target="../ink/ink308.xml"/><Relationship Id="rId377" Type="http://schemas.openxmlformats.org/officeDocument/2006/relationships/customXml" Target="../ink/ink329.xml"/><Relationship Id="rId5" Type="http://schemas.openxmlformats.org/officeDocument/2006/relationships/customXml" Target="../ink/ink143.xml"/><Relationship Id="rId181" Type="http://schemas.openxmlformats.org/officeDocument/2006/relationships/customXml" Target="../ink/ink231.xml"/><Relationship Id="rId237" Type="http://schemas.openxmlformats.org/officeDocument/2006/relationships/customXml" Target="../ink/ink259.xml"/><Relationship Id="rId402" Type="http://schemas.openxmlformats.org/officeDocument/2006/relationships/image" Target="../media/image345.png"/><Relationship Id="rId279" Type="http://schemas.openxmlformats.org/officeDocument/2006/relationships/customXml" Target="../ink/ink280.xml"/><Relationship Id="rId43" Type="http://schemas.openxmlformats.org/officeDocument/2006/relationships/customXml" Target="../ink/ink162.xml"/><Relationship Id="rId139" Type="http://schemas.openxmlformats.org/officeDocument/2006/relationships/customXml" Target="../ink/ink210.xml"/><Relationship Id="rId290" Type="http://schemas.openxmlformats.org/officeDocument/2006/relationships/image" Target="../media/image289.png"/><Relationship Id="rId304" Type="http://schemas.openxmlformats.org/officeDocument/2006/relationships/image" Target="../media/image296.png"/><Relationship Id="rId346" Type="http://schemas.openxmlformats.org/officeDocument/2006/relationships/image" Target="../media/image317.png"/><Relationship Id="rId388" Type="http://schemas.openxmlformats.org/officeDocument/2006/relationships/image" Target="../media/image338.png"/><Relationship Id="rId85" Type="http://schemas.openxmlformats.org/officeDocument/2006/relationships/customXml" Target="../ink/ink183.xml"/><Relationship Id="rId150" Type="http://schemas.openxmlformats.org/officeDocument/2006/relationships/image" Target="../media/image219.png"/><Relationship Id="rId192" Type="http://schemas.openxmlformats.org/officeDocument/2006/relationships/image" Target="../media/image240.png"/><Relationship Id="rId206" Type="http://schemas.openxmlformats.org/officeDocument/2006/relationships/image" Target="../media/image247.png"/><Relationship Id="rId248" Type="http://schemas.openxmlformats.org/officeDocument/2006/relationships/image" Target="../media/image268.png"/><Relationship Id="rId12" Type="http://schemas.openxmlformats.org/officeDocument/2006/relationships/image" Target="../media/image150.png"/><Relationship Id="rId108" Type="http://schemas.openxmlformats.org/officeDocument/2006/relationships/image" Target="../media/image198.png"/><Relationship Id="rId315" Type="http://schemas.openxmlformats.org/officeDocument/2006/relationships/customXml" Target="../ink/ink298.xml"/><Relationship Id="rId357" Type="http://schemas.openxmlformats.org/officeDocument/2006/relationships/customXml" Target="../ink/ink319.xml"/><Relationship Id="rId54" Type="http://schemas.openxmlformats.org/officeDocument/2006/relationships/image" Target="../media/image171.png"/><Relationship Id="rId96" Type="http://schemas.openxmlformats.org/officeDocument/2006/relationships/image" Target="../media/image192.png"/><Relationship Id="rId161" Type="http://schemas.openxmlformats.org/officeDocument/2006/relationships/customXml" Target="../ink/ink221.xml"/><Relationship Id="rId217" Type="http://schemas.openxmlformats.org/officeDocument/2006/relationships/customXml" Target="../ink/ink249.xml"/><Relationship Id="rId399" Type="http://schemas.openxmlformats.org/officeDocument/2006/relationships/customXml" Target="../ink/ink340.xml"/><Relationship Id="rId259" Type="http://schemas.openxmlformats.org/officeDocument/2006/relationships/customXml" Target="../ink/ink270.xml"/><Relationship Id="rId23" Type="http://schemas.openxmlformats.org/officeDocument/2006/relationships/customXml" Target="../ink/ink152.xml"/><Relationship Id="rId119" Type="http://schemas.openxmlformats.org/officeDocument/2006/relationships/customXml" Target="../ink/ink200.xml"/><Relationship Id="rId270" Type="http://schemas.openxmlformats.org/officeDocument/2006/relationships/image" Target="../media/image279.png"/><Relationship Id="rId326" Type="http://schemas.openxmlformats.org/officeDocument/2006/relationships/image" Target="../media/image307.png"/><Relationship Id="rId65" Type="http://schemas.openxmlformats.org/officeDocument/2006/relationships/customXml" Target="../ink/ink173.xml"/><Relationship Id="rId130" Type="http://schemas.openxmlformats.org/officeDocument/2006/relationships/image" Target="../media/image209.png"/><Relationship Id="rId368" Type="http://schemas.openxmlformats.org/officeDocument/2006/relationships/image" Target="../media/image328.png"/><Relationship Id="rId172" Type="http://schemas.openxmlformats.org/officeDocument/2006/relationships/image" Target="../media/image230.png"/><Relationship Id="rId228" Type="http://schemas.openxmlformats.org/officeDocument/2006/relationships/image" Target="../media/image258.png"/><Relationship Id="rId281" Type="http://schemas.openxmlformats.org/officeDocument/2006/relationships/customXml" Target="../ink/ink281.xml"/><Relationship Id="rId337" Type="http://schemas.openxmlformats.org/officeDocument/2006/relationships/customXml" Target="../ink/ink309.xml"/><Relationship Id="rId34" Type="http://schemas.openxmlformats.org/officeDocument/2006/relationships/image" Target="../media/image161.png"/><Relationship Id="rId76" Type="http://schemas.openxmlformats.org/officeDocument/2006/relationships/image" Target="../media/image182.png"/><Relationship Id="rId141" Type="http://schemas.openxmlformats.org/officeDocument/2006/relationships/customXml" Target="../ink/ink211.xml"/><Relationship Id="rId379" Type="http://schemas.openxmlformats.org/officeDocument/2006/relationships/customXml" Target="../ink/ink330.xml"/><Relationship Id="rId7" Type="http://schemas.openxmlformats.org/officeDocument/2006/relationships/customXml" Target="../ink/ink144.xml"/><Relationship Id="rId183" Type="http://schemas.openxmlformats.org/officeDocument/2006/relationships/customXml" Target="../ink/ink232.xml"/><Relationship Id="rId239" Type="http://schemas.openxmlformats.org/officeDocument/2006/relationships/customXml" Target="../ink/ink260.xml"/><Relationship Id="rId390" Type="http://schemas.openxmlformats.org/officeDocument/2006/relationships/image" Target="../media/image339.png"/><Relationship Id="rId404" Type="http://schemas.openxmlformats.org/officeDocument/2006/relationships/image" Target="../media/image346.png"/><Relationship Id="rId250" Type="http://schemas.openxmlformats.org/officeDocument/2006/relationships/image" Target="../media/image269.png"/><Relationship Id="rId292" Type="http://schemas.openxmlformats.org/officeDocument/2006/relationships/image" Target="../media/image290.png"/><Relationship Id="rId306" Type="http://schemas.openxmlformats.org/officeDocument/2006/relationships/image" Target="../media/image297.png"/><Relationship Id="rId45" Type="http://schemas.openxmlformats.org/officeDocument/2006/relationships/customXml" Target="../ink/ink163.xml"/><Relationship Id="rId87" Type="http://schemas.openxmlformats.org/officeDocument/2006/relationships/customXml" Target="../ink/ink184.xml"/><Relationship Id="rId110" Type="http://schemas.openxmlformats.org/officeDocument/2006/relationships/image" Target="../media/image199.png"/><Relationship Id="rId348" Type="http://schemas.openxmlformats.org/officeDocument/2006/relationships/image" Target="../media/image318.png"/><Relationship Id="rId152" Type="http://schemas.openxmlformats.org/officeDocument/2006/relationships/image" Target="../media/image220.png"/><Relationship Id="rId194" Type="http://schemas.openxmlformats.org/officeDocument/2006/relationships/image" Target="../media/image241.png"/><Relationship Id="rId208" Type="http://schemas.openxmlformats.org/officeDocument/2006/relationships/image" Target="../media/image248.png"/><Relationship Id="rId261" Type="http://schemas.openxmlformats.org/officeDocument/2006/relationships/customXml" Target="../ink/ink271.xml"/><Relationship Id="rId14" Type="http://schemas.openxmlformats.org/officeDocument/2006/relationships/image" Target="../media/image151.png"/><Relationship Id="rId56" Type="http://schemas.openxmlformats.org/officeDocument/2006/relationships/image" Target="../media/image172.png"/><Relationship Id="rId317" Type="http://schemas.openxmlformats.org/officeDocument/2006/relationships/customXml" Target="../ink/ink299.xml"/><Relationship Id="rId359" Type="http://schemas.openxmlformats.org/officeDocument/2006/relationships/customXml" Target="../ink/ink320.xml"/><Relationship Id="rId98" Type="http://schemas.openxmlformats.org/officeDocument/2006/relationships/image" Target="../media/image193.png"/><Relationship Id="rId121" Type="http://schemas.openxmlformats.org/officeDocument/2006/relationships/customXml" Target="../ink/ink201.xml"/><Relationship Id="rId163" Type="http://schemas.openxmlformats.org/officeDocument/2006/relationships/customXml" Target="../ink/ink222.xml"/><Relationship Id="rId219" Type="http://schemas.openxmlformats.org/officeDocument/2006/relationships/customXml" Target="../ink/ink250.xml"/><Relationship Id="rId370" Type="http://schemas.openxmlformats.org/officeDocument/2006/relationships/image" Target="../media/image329.png"/><Relationship Id="rId230" Type="http://schemas.openxmlformats.org/officeDocument/2006/relationships/image" Target="../media/image259.png"/><Relationship Id="rId25" Type="http://schemas.openxmlformats.org/officeDocument/2006/relationships/customXml" Target="../ink/ink153.xml"/><Relationship Id="rId67" Type="http://schemas.openxmlformats.org/officeDocument/2006/relationships/customXml" Target="../ink/ink174.xml"/><Relationship Id="rId272" Type="http://schemas.openxmlformats.org/officeDocument/2006/relationships/image" Target="../media/image280.png"/><Relationship Id="rId328" Type="http://schemas.openxmlformats.org/officeDocument/2006/relationships/image" Target="../media/image308.png"/><Relationship Id="rId132" Type="http://schemas.openxmlformats.org/officeDocument/2006/relationships/image" Target="../media/image210.png"/><Relationship Id="rId174" Type="http://schemas.openxmlformats.org/officeDocument/2006/relationships/image" Target="../media/image231.png"/><Relationship Id="rId381" Type="http://schemas.openxmlformats.org/officeDocument/2006/relationships/customXml" Target="../ink/ink331.xml"/><Relationship Id="rId241" Type="http://schemas.openxmlformats.org/officeDocument/2006/relationships/customXml" Target="../ink/ink261.xml"/><Relationship Id="rId36" Type="http://schemas.openxmlformats.org/officeDocument/2006/relationships/image" Target="../media/image162.png"/><Relationship Id="rId283" Type="http://schemas.openxmlformats.org/officeDocument/2006/relationships/customXml" Target="../ink/ink282.xml"/><Relationship Id="rId339" Type="http://schemas.openxmlformats.org/officeDocument/2006/relationships/customXml" Target="../ink/ink310.xml"/><Relationship Id="rId78" Type="http://schemas.openxmlformats.org/officeDocument/2006/relationships/image" Target="../media/image183.png"/><Relationship Id="rId101" Type="http://schemas.openxmlformats.org/officeDocument/2006/relationships/customXml" Target="../ink/ink191.xml"/><Relationship Id="rId143" Type="http://schemas.openxmlformats.org/officeDocument/2006/relationships/customXml" Target="../ink/ink212.xml"/><Relationship Id="rId185" Type="http://schemas.openxmlformats.org/officeDocument/2006/relationships/customXml" Target="../ink/ink233.xml"/><Relationship Id="rId350" Type="http://schemas.openxmlformats.org/officeDocument/2006/relationships/image" Target="../media/image319.png"/><Relationship Id="rId9" Type="http://schemas.openxmlformats.org/officeDocument/2006/relationships/customXml" Target="../ink/ink145.xml"/><Relationship Id="rId210" Type="http://schemas.openxmlformats.org/officeDocument/2006/relationships/image" Target="../media/image249.png"/><Relationship Id="rId392" Type="http://schemas.openxmlformats.org/officeDocument/2006/relationships/image" Target="../media/image340.png"/><Relationship Id="rId252" Type="http://schemas.openxmlformats.org/officeDocument/2006/relationships/image" Target="../media/image270.png"/><Relationship Id="rId294" Type="http://schemas.openxmlformats.org/officeDocument/2006/relationships/image" Target="../media/image291.png"/><Relationship Id="rId308" Type="http://schemas.openxmlformats.org/officeDocument/2006/relationships/image" Target="../media/image298.png"/><Relationship Id="rId47" Type="http://schemas.openxmlformats.org/officeDocument/2006/relationships/customXml" Target="../ink/ink164.xml"/><Relationship Id="rId89" Type="http://schemas.openxmlformats.org/officeDocument/2006/relationships/customXml" Target="../ink/ink185.xml"/><Relationship Id="rId112" Type="http://schemas.openxmlformats.org/officeDocument/2006/relationships/image" Target="../media/image200.png"/><Relationship Id="rId154" Type="http://schemas.openxmlformats.org/officeDocument/2006/relationships/image" Target="../media/image221.png"/><Relationship Id="rId361" Type="http://schemas.openxmlformats.org/officeDocument/2006/relationships/customXml" Target="../ink/ink321.xml"/><Relationship Id="rId196" Type="http://schemas.openxmlformats.org/officeDocument/2006/relationships/image" Target="../media/image242.png"/><Relationship Id="rId16" Type="http://schemas.openxmlformats.org/officeDocument/2006/relationships/image" Target="../media/image152.png"/><Relationship Id="rId221" Type="http://schemas.openxmlformats.org/officeDocument/2006/relationships/customXml" Target="../ink/ink251.xml"/><Relationship Id="rId263" Type="http://schemas.openxmlformats.org/officeDocument/2006/relationships/customXml" Target="../ink/ink272.xml"/><Relationship Id="rId319" Type="http://schemas.openxmlformats.org/officeDocument/2006/relationships/customXml" Target="../ink/ink300.xml"/><Relationship Id="rId58" Type="http://schemas.openxmlformats.org/officeDocument/2006/relationships/image" Target="../media/image173.png"/><Relationship Id="rId123" Type="http://schemas.openxmlformats.org/officeDocument/2006/relationships/customXml" Target="../ink/ink202.xml"/><Relationship Id="rId330" Type="http://schemas.openxmlformats.org/officeDocument/2006/relationships/image" Target="../media/image309.png"/><Relationship Id="rId90" Type="http://schemas.openxmlformats.org/officeDocument/2006/relationships/image" Target="../media/image189.png"/><Relationship Id="rId165" Type="http://schemas.openxmlformats.org/officeDocument/2006/relationships/customXml" Target="../ink/ink223.xml"/><Relationship Id="rId186" Type="http://schemas.openxmlformats.org/officeDocument/2006/relationships/image" Target="../media/image237.png"/><Relationship Id="rId351" Type="http://schemas.openxmlformats.org/officeDocument/2006/relationships/customXml" Target="../ink/ink316.xml"/><Relationship Id="rId372" Type="http://schemas.openxmlformats.org/officeDocument/2006/relationships/image" Target="../media/image330.png"/><Relationship Id="rId393" Type="http://schemas.openxmlformats.org/officeDocument/2006/relationships/customXml" Target="../ink/ink337.xml"/><Relationship Id="rId211" Type="http://schemas.openxmlformats.org/officeDocument/2006/relationships/customXml" Target="../ink/ink246.xml"/><Relationship Id="rId232" Type="http://schemas.openxmlformats.org/officeDocument/2006/relationships/image" Target="../media/image260.png"/><Relationship Id="rId253" Type="http://schemas.openxmlformats.org/officeDocument/2006/relationships/customXml" Target="../ink/ink267.xml"/><Relationship Id="rId274" Type="http://schemas.openxmlformats.org/officeDocument/2006/relationships/image" Target="../media/image281.png"/><Relationship Id="rId295" Type="http://schemas.openxmlformats.org/officeDocument/2006/relationships/customXml" Target="../ink/ink288.xml"/><Relationship Id="rId309" Type="http://schemas.openxmlformats.org/officeDocument/2006/relationships/customXml" Target="../ink/ink295.xml"/><Relationship Id="rId27" Type="http://schemas.openxmlformats.org/officeDocument/2006/relationships/customXml" Target="../ink/ink154.xml"/><Relationship Id="rId48" Type="http://schemas.openxmlformats.org/officeDocument/2006/relationships/image" Target="../media/image168.png"/><Relationship Id="rId69" Type="http://schemas.openxmlformats.org/officeDocument/2006/relationships/customXml" Target="../ink/ink175.xml"/><Relationship Id="rId113" Type="http://schemas.openxmlformats.org/officeDocument/2006/relationships/customXml" Target="../ink/ink197.xml"/><Relationship Id="rId134" Type="http://schemas.openxmlformats.org/officeDocument/2006/relationships/image" Target="../media/image211.png"/><Relationship Id="rId320" Type="http://schemas.openxmlformats.org/officeDocument/2006/relationships/image" Target="../media/image304.png"/><Relationship Id="rId80" Type="http://schemas.openxmlformats.org/officeDocument/2006/relationships/image" Target="../media/image184.png"/><Relationship Id="rId155" Type="http://schemas.openxmlformats.org/officeDocument/2006/relationships/customXml" Target="../ink/ink218.xml"/><Relationship Id="rId176" Type="http://schemas.openxmlformats.org/officeDocument/2006/relationships/image" Target="../media/image232.png"/><Relationship Id="rId197" Type="http://schemas.openxmlformats.org/officeDocument/2006/relationships/customXml" Target="../ink/ink239.xml"/><Relationship Id="rId341" Type="http://schemas.openxmlformats.org/officeDocument/2006/relationships/customXml" Target="../ink/ink311.xml"/><Relationship Id="rId362" Type="http://schemas.openxmlformats.org/officeDocument/2006/relationships/image" Target="../media/image325.png"/><Relationship Id="rId383" Type="http://schemas.openxmlformats.org/officeDocument/2006/relationships/customXml" Target="../ink/ink332.xml"/><Relationship Id="rId201" Type="http://schemas.openxmlformats.org/officeDocument/2006/relationships/customXml" Target="../ink/ink241.xml"/><Relationship Id="rId222" Type="http://schemas.openxmlformats.org/officeDocument/2006/relationships/image" Target="../media/image255.png"/><Relationship Id="rId243" Type="http://schemas.openxmlformats.org/officeDocument/2006/relationships/customXml" Target="../ink/ink262.xml"/><Relationship Id="rId264" Type="http://schemas.openxmlformats.org/officeDocument/2006/relationships/image" Target="../media/image276.png"/><Relationship Id="rId285" Type="http://schemas.openxmlformats.org/officeDocument/2006/relationships/customXml" Target="../ink/ink283.xml"/><Relationship Id="rId17" Type="http://schemas.openxmlformats.org/officeDocument/2006/relationships/customXml" Target="../ink/ink149.xml"/><Relationship Id="rId38" Type="http://schemas.openxmlformats.org/officeDocument/2006/relationships/image" Target="../media/image163.png"/><Relationship Id="rId59" Type="http://schemas.openxmlformats.org/officeDocument/2006/relationships/customXml" Target="../ink/ink170.xml"/><Relationship Id="rId103" Type="http://schemas.openxmlformats.org/officeDocument/2006/relationships/customXml" Target="../ink/ink192.xml"/><Relationship Id="rId124" Type="http://schemas.openxmlformats.org/officeDocument/2006/relationships/image" Target="../media/image206.png"/><Relationship Id="rId310" Type="http://schemas.openxmlformats.org/officeDocument/2006/relationships/image" Target="../media/image299.png"/><Relationship Id="rId70" Type="http://schemas.openxmlformats.org/officeDocument/2006/relationships/image" Target="../media/image179.png"/><Relationship Id="rId91" Type="http://schemas.openxmlformats.org/officeDocument/2006/relationships/customXml" Target="../ink/ink186.xml"/><Relationship Id="rId145" Type="http://schemas.openxmlformats.org/officeDocument/2006/relationships/customXml" Target="../ink/ink213.xml"/><Relationship Id="rId166" Type="http://schemas.openxmlformats.org/officeDocument/2006/relationships/image" Target="../media/image227.png"/><Relationship Id="rId187" Type="http://schemas.openxmlformats.org/officeDocument/2006/relationships/customXml" Target="../ink/ink234.xml"/><Relationship Id="rId331" Type="http://schemas.openxmlformats.org/officeDocument/2006/relationships/customXml" Target="../ink/ink306.xml"/><Relationship Id="rId352" Type="http://schemas.openxmlformats.org/officeDocument/2006/relationships/image" Target="../media/image320.png"/><Relationship Id="rId373" Type="http://schemas.openxmlformats.org/officeDocument/2006/relationships/customXml" Target="../ink/ink327.xml"/><Relationship Id="rId394" Type="http://schemas.openxmlformats.org/officeDocument/2006/relationships/image" Target="../media/image341.png"/><Relationship Id="rId1" Type="http://schemas.openxmlformats.org/officeDocument/2006/relationships/slideLayout" Target="../slideLayouts/slideLayout7.xml"/><Relationship Id="rId212" Type="http://schemas.openxmlformats.org/officeDocument/2006/relationships/image" Target="../media/image250.png"/><Relationship Id="rId233" Type="http://schemas.openxmlformats.org/officeDocument/2006/relationships/customXml" Target="../ink/ink257.xml"/><Relationship Id="rId254" Type="http://schemas.openxmlformats.org/officeDocument/2006/relationships/image" Target="../media/image271.png"/><Relationship Id="rId28" Type="http://schemas.openxmlformats.org/officeDocument/2006/relationships/image" Target="../media/image158.png"/><Relationship Id="rId49" Type="http://schemas.openxmlformats.org/officeDocument/2006/relationships/customXml" Target="../ink/ink165.xml"/><Relationship Id="rId114" Type="http://schemas.openxmlformats.org/officeDocument/2006/relationships/image" Target="../media/image201.png"/><Relationship Id="rId275" Type="http://schemas.openxmlformats.org/officeDocument/2006/relationships/customXml" Target="../ink/ink278.xml"/><Relationship Id="rId296" Type="http://schemas.openxmlformats.org/officeDocument/2006/relationships/image" Target="../media/image292.png"/><Relationship Id="rId300" Type="http://schemas.openxmlformats.org/officeDocument/2006/relationships/image" Target="../media/image294.png"/><Relationship Id="rId60" Type="http://schemas.openxmlformats.org/officeDocument/2006/relationships/image" Target="../media/image174.png"/><Relationship Id="rId81" Type="http://schemas.openxmlformats.org/officeDocument/2006/relationships/customXml" Target="../ink/ink181.xml"/><Relationship Id="rId135" Type="http://schemas.openxmlformats.org/officeDocument/2006/relationships/customXml" Target="../ink/ink208.xml"/><Relationship Id="rId156" Type="http://schemas.openxmlformats.org/officeDocument/2006/relationships/image" Target="../media/image222.png"/><Relationship Id="rId177" Type="http://schemas.openxmlformats.org/officeDocument/2006/relationships/customXml" Target="../ink/ink229.xml"/><Relationship Id="rId198" Type="http://schemas.openxmlformats.org/officeDocument/2006/relationships/image" Target="../media/image243.png"/><Relationship Id="rId321" Type="http://schemas.openxmlformats.org/officeDocument/2006/relationships/customXml" Target="../ink/ink301.xml"/><Relationship Id="rId342" Type="http://schemas.openxmlformats.org/officeDocument/2006/relationships/image" Target="../media/image315.png"/><Relationship Id="rId363" Type="http://schemas.openxmlformats.org/officeDocument/2006/relationships/customXml" Target="../ink/ink322.xml"/><Relationship Id="rId384" Type="http://schemas.openxmlformats.org/officeDocument/2006/relationships/image" Target="../media/image336.png"/><Relationship Id="rId202" Type="http://schemas.openxmlformats.org/officeDocument/2006/relationships/image" Target="../media/image245.png"/><Relationship Id="rId223" Type="http://schemas.openxmlformats.org/officeDocument/2006/relationships/customXml" Target="../ink/ink252.xml"/><Relationship Id="rId244" Type="http://schemas.openxmlformats.org/officeDocument/2006/relationships/image" Target="../media/image266.png"/><Relationship Id="rId18" Type="http://schemas.openxmlformats.org/officeDocument/2006/relationships/image" Target="../media/image153.png"/><Relationship Id="rId39" Type="http://schemas.openxmlformats.org/officeDocument/2006/relationships/customXml" Target="../ink/ink160.xml"/><Relationship Id="rId265" Type="http://schemas.openxmlformats.org/officeDocument/2006/relationships/customXml" Target="../ink/ink273.xml"/><Relationship Id="rId286" Type="http://schemas.openxmlformats.org/officeDocument/2006/relationships/image" Target="../media/image287.png"/><Relationship Id="rId50" Type="http://schemas.openxmlformats.org/officeDocument/2006/relationships/image" Target="../media/image169.png"/><Relationship Id="rId104" Type="http://schemas.openxmlformats.org/officeDocument/2006/relationships/image" Target="../media/image196.png"/><Relationship Id="rId125" Type="http://schemas.openxmlformats.org/officeDocument/2006/relationships/customXml" Target="../ink/ink203.xml"/><Relationship Id="rId146" Type="http://schemas.openxmlformats.org/officeDocument/2006/relationships/image" Target="../media/image217.png"/><Relationship Id="rId167" Type="http://schemas.openxmlformats.org/officeDocument/2006/relationships/customXml" Target="../ink/ink224.xml"/><Relationship Id="rId188" Type="http://schemas.openxmlformats.org/officeDocument/2006/relationships/image" Target="../media/image238.png"/><Relationship Id="rId311" Type="http://schemas.openxmlformats.org/officeDocument/2006/relationships/customXml" Target="../ink/ink296.xml"/><Relationship Id="rId332" Type="http://schemas.openxmlformats.org/officeDocument/2006/relationships/image" Target="../media/image310.png"/><Relationship Id="rId353" Type="http://schemas.openxmlformats.org/officeDocument/2006/relationships/customXml" Target="../ink/ink317.xml"/><Relationship Id="rId374" Type="http://schemas.openxmlformats.org/officeDocument/2006/relationships/image" Target="../media/image331.png"/><Relationship Id="rId395" Type="http://schemas.openxmlformats.org/officeDocument/2006/relationships/customXml" Target="../ink/ink338.xml"/><Relationship Id="rId71" Type="http://schemas.openxmlformats.org/officeDocument/2006/relationships/customXml" Target="../ink/ink176.xml"/><Relationship Id="rId92" Type="http://schemas.openxmlformats.org/officeDocument/2006/relationships/image" Target="../media/image190.png"/><Relationship Id="rId213" Type="http://schemas.openxmlformats.org/officeDocument/2006/relationships/customXml" Target="../ink/ink247.xml"/><Relationship Id="rId234" Type="http://schemas.openxmlformats.org/officeDocument/2006/relationships/image" Target="../media/image261.png"/><Relationship Id="rId2" Type="http://schemas.openxmlformats.org/officeDocument/2006/relationships/image" Target="../media/image6.emf"/><Relationship Id="rId29" Type="http://schemas.openxmlformats.org/officeDocument/2006/relationships/customXml" Target="../ink/ink155.xml"/><Relationship Id="rId255" Type="http://schemas.openxmlformats.org/officeDocument/2006/relationships/customXml" Target="../ink/ink268.xml"/><Relationship Id="rId276" Type="http://schemas.openxmlformats.org/officeDocument/2006/relationships/image" Target="../media/image282.png"/><Relationship Id="rId297" Type="http://schemas.openxmlformats.org/officeDocument/2006/relationships/customXml" Target="../ink/ink289.xml"/><Relationship Id="rId40" Type="http://schemas.openxmlformats.org/officeDocument/2006/relationships/image" Target="../media/image164.png"/><Relationship Id="rId115" Type="http://schemas.openxmlformats.org/officeDocument/2006/relationships/customXml" Target="../ink/ink198.xml"/><Relationship Id="rId136" Type="http://schemas.openxmlformats.org/officeDocument/2006/relationships/image" Target="../media/image212.png"/><Relationship Id="rId157" Type="http://schemas.openxmlformats.org/officeDocument/2006/relationships/customXml" Target="../ink/ink219.xml"/><Relationship Id="rId178" Type="http://schemas.openxmlformats.org/officeDocument/2006/relationships/image" Target="../media/image233.png"/><Relationship Id="rId301" Type="http://schemas.openxmlformats.org/officeDocument/2006/relationships/customXml" Target="../ink/ink291.xml"/><Relationship Id="rId322" Type="http://schemas.openxmlformats.org/officeDocument/2006/relationships/image" Target="../media/image305.png"/><Relationship Id="rId343" Type="http://schemas.openxmlformats.org/officeDocument/2006/relationships/customXml" Target="../ink/ink312.xml"/><Relationship Id="rId364" Type="http://schemas.openxmlformats.org/officeDocument/2006/relationships/image" Target="../media/image326.png"/><Relationship Id="rId61" Type="http://schemas.openxmlformats.org/officeDocument/2006/relationships/customXml" Target="../ink/ink171.xml"/><Relationship Id="rId82" Type="http://schemas.openxmlformats.org/officeDocument/2006/relationships/image" Target="../media/image185.png"/><Relationship Id="rId199" Type="http://schemas.openxmlformats.org/officeDocument/2006/relationships/customXml" Target="../ink/ink240.xml"/><Relationship Id="rId203" Type="http://schemas.openxmlformats.org/officeDocument/2006/relationships/customXml" Target="../ink/ink242.xml"/><Relationship Id="rId385" Type="http://schemas.openxmlformats.org/officeDocument/2006/relationships/customXml" Target="../ink/ink333.xml"/><Relationship Id="rId19" Type="http://schemas.openxmlformats.org/officeDocument/2006/relationships/customXml" Target="../ink/ink150.xml"/><Relationship Id="rId224" Type="http://schemas.openxmlformats.org/officeDocument/2006/relationships/image" Target="../media/image256.png"/><Relationship Id="rId245" Type="http://schemas.openxmlformats.org/officeDocument/2006/relationships/customXml" Target="../ink/ink263.xml"/><Relationship Id="rId266" Type="http://schemas.openxmlformats.org/officeDocument/2006/relationships/image" Target="../media/image277.png"/><Relationship Id="rId287" Type="http://schemas.openxmlformats.org/officeDocument/2006/relationships/customXml" Target="../ink/ink284.xml"/><Relationship Id="rId30" Type="http://schemas.openxmlformats.org/officeDocument/2006/relationships/image" Target="../media/image159.png"/><Relationship Id="rId105" Type="http://schemas.openxmlformats.org/officeDocument/2006/relationships/customXml" Target="../ink/ink193.xml"/><Relationship Id="rId126" Type="http://schemas.openxmlformats.org/officeDocument/2006/relationships/image" Target="../media/image207.png"/><Relationship Id="rId147" Type="http://schemas.openxmlformats.org/officeDocument/2006/relationships/customXml" Target="../ink/ink214.xml"/><Relationship Id="rId168" Type="http://schemas.openxmlformats.org/officeDocument/2006/relationships/image" Target="../media/image228.png"/><Relationship Id="rId312" Type="http://schemas.openxmlformats.org/officeDocument/2006/relationships/image" Target="../media/image300.png"/><Relationship Id="rId333" Type="http://schemas.openxmlformats.org/officeDocument/2006/relationships/customXml" Target="../ink/ink307.xml"/><Relationship Id="rId354" Type="http://schemas.openxmlformats.org/officeDocument/2006/relationships/image" Target="../media/image321.png"/><Relationship Id="rId51" Type="http://schemas.openxmlformats.org/officeDocument/2006/relationships/customXml" Target="../ink/ink166.xml"/><Relationship Id="rId72" Type="http://schemas.openxmlformats.org/officeDocument/2006/relationships/image" Target="../media/image180.png"/><Relationship Id="rId93" Type="http://schemas.openxmlformats.org/officeDocument/2006/relationships/customXml" Target="../ink/ink187.xml"/><Relationship Id="rId189" Type="http://schemas.openxmlformats.org/officeDocument/2006/relationships/customXml" Target="../ink/ink235.xml"/><Relationship Id="rId375" Type="http://schemas.openxmlformats.org/officeDocument/2006/relationships/customXml" Target="../ink/ink328.xml"/><Relationship Id="rId396" Type="http://schemas.openxmlformats.org/officeDocument/2006/relationships/image" Target="../media/image342.png"/><Relationship Id="rId3" Type="http://schemas.openxmlformats.org/officeDocument/2006/relationships/customXml" Target="../ink/ink142.xml"/><Relationship Id="rId214" Type="http://schemas.openxmlformats.org/officeDocument/2006/relationships/image" Target="../media/image251.png"/><Relationship Id="rId235" Type="http://schemas.openxmlformats.org/officeDocument/2006/relationships/customXml" Target="../ink/ink258.xml"/><Relationship Id="rId256" Type="http://schemas.openxmlformats.org/officeDocument/2006/relationships/image" Target="../media/image272.png"/><Relationship Id="rId277" Type="http://schemas.openxmlformats.org/officeDocument/2006/relationships/customXml" Target="../ink/ink279.xml"/><Relationship Id="rId298" Type="http://schemas.openxmlformats.org/officeDocument/2006/relationships/image" Target="../media/image293.png"/><Relationship Id="rId400" Type="http://schemas.openxmlformats.org/officeDocument/2006/relationships/image" Target="../media/image344.png"/><Relationship Id="rId116" Type="http://schemas.openxmlformats.org/officeDocument/2006/relationships/image" Target="../media/image202.png"/><Relationship Id="rId137" Type="http://schemas.openxmlformats.org/officeDocument/2006/relationships/customXml" Target="../ink/ink209.xml"/><Relationship Id="rId158" Type="http://schemas.openxmlformats.org/officeDocument/2006/relationships/image" Target="../media/image223.png"/><Relationship Id="rId302" Type="http://schemas.openxmlformats.org/officeDocument/2006/relationships/image" Target="../media/image295.png"/><Relationship Id="rId323" Type="http://schemas.openxmlformats.org/officeDocument/2006/relationships/customXml" Target="../ink/ink302.xml"/><Relationship Id="rId344" Type="http://schemas.openxmlformats.org/officeDocument/2006/relationships/image" Target="../media/image316.png"/><Relationship Id="rId20" Type="http://schemas.openxmlformats.org/officeDocument/2006/relationships/image" Target="../media/image154.png"/><Relationship Id="rId41" Type="http://schemas.openxmlformats.org/officeDocument/2006/relationships/customXml" Target="../ink/ink161.xml"/><Relationship Id="rId62" Type="http://schemas.openxmlformats.org/officeDocument/2006/relationships/image" Target="../media/image175.png"/><Relationship Id="rId83" Type="http://schemas.openxmlformats.org/officeDocument/2006/relationships/customXml" Target="../ink/ink182.xml"/><Relationship Id="rId179" Type="http://schemas.openxmlformats.org/officeDocument/2006/relationships/customXml" Target="../ink/ink230.xml"/><Relationship Id="rId365" Type="http://schemas.openxmlformats.org/officeDocument/2006/relationships/customXml" Target="../ink/ink323.xml"/><Relationship Id="rId386" Type="http://schemas.openxmlformats.org/officeDocument/2006/relationships/image" Target="../media/image337.png"/><Relationship Id="rId190" Type="http://schemas.openxmlformats.org/officeDocument/2006/relationships/image" Target="../media/image239.png"/><Relationship Id="rId204" Type="http://schemas.openxmlformats.org/officeDocument/2006/relationships/image" Target="../media/image246.png"/><Relationship Id="rId225" Type="http://schemas.openxmlformats.org/officeDocument/2006/relationships/customXml" Target="../ink/ink253.xml"/><Relationship Id="rId246" Type="http://schemas.openxmlformats.org/officeDocument/2006/relationships/image" Target="../media/image267.png"/><Relationship Id="rId267" Type="http://schemas.openxmlformats.org/officeDocument/2006/relationships/customXml" Target="../ink/ink274.xml"/><Relationship Id="rId288" Type="http://schemas.openxmlformats.org/officeDocument/2006/relationships/image" Target="../media/image288.png"/><Relationship Id="rId106" Type="http://schemas.openxmlformats.org/officeDocument/2006/relationships/image" Target="../media/image197.png"/><Relationship Id="rId127" Type="http://schemas.openxmlformats.org/officeDocument/2006/relationships/customXml" Target="../ink/ink204.xml"/><Relationship Id="rId313" Type="http://schemas.openxmlformats.org/officeDocument/2006/relationships/customXml" Target="../ink/ink297.xml"/><Relationship Id="rId10" Type="http://schemas.openxmlformats.org/officeDocument/2006/relationships/image" Target="../media/image149.png"/><Relationship Id="rId31" Type="http://schemas.openxmlformats.org/officeDocument/2006/relationships/customXml" Target="../ink/ink156.xml"/><Relationship Id="rId52" Type="http://schemas.openxmlformats.org/officeDocument/2006/relationships/image" Target="../media/image170.png"/><Relationship Id="rId73" Type="http://schemas.openxmlformats.org/officeDocument/2006/relationships/customXml" Target="../ink/ink177.xml"/><Relationship Id="rId94" Type="http://schemas.openxmlformats.org/officeDocument/2006/relationships/image" Target="../media/image191.png"/><Relationship Id="rId148" Type="http://schemas.openxmlformats.org/officeDocument/2006/relationships/image" Target="../media/image218.png"/><Relationship Id="rId169" Type="http://schemas.openxmlformats.org/officeDocument/2006/relationships/customXml" Target="../ink/ink225.xml"/><Relationship Id="rId334" Type="http://schemas.openxmlformats.org/officeDocument/2006/relationships/image" Target="../media/image311.png"/><Relationship Id="rId355" Type="http://schemas.openxmlformats.org/officeDocument/2006/relationships/customXml" Target="../ink/ink318.xml"/><Relationship Id="rId376" Type="http://schemas.openxmlformats.org/officeDocument/2006/relationships/image" Target="../media/image332.png"/><Relationship Id="rId397" Type="http://schemas.openxmlformats.org/officeDocument/2006/relationships/customXml" Target="../ink/ink339.xml"/><Relationship Id="rId4" Type="http://schemas.openxmlformats.org/officeDocument/2006/relationships/image" Target="../media/image146.png"/><Relationship Id="rId180" Type="http://schemas.openxmlformats.org/officeDocument/2006/relationships/image" Target="../media/image234.png"/><Relationship Id="rId215" Type="http://schemas.openxmlformats.org/officeDocument/2006/relationships/customXml" Target="../ink/ink248.xml"/><Relationship Id="rId236" Type="http://schemas.openxmlformats.org/officeDocument/2006/relationships/image" Target="../media/image262.png"/><Relationship Id="rId257" Type="http://schemas.openxmlformats.org/officeDocument/2006/relationships/customXml" Target="../ink/ink269.xml"/><Relationship Id="rId278" Type="http://schemas.openxmlformats.org/officeDocument/2006/relationships/image" Target="../media/image283.png"/><Relationship Id="rId401" Type="http://schemas.openxmlformats.org/officeDocument/2006/relationships/customXml" Target="../ink/ink341.xml"/><Relationship Id="rId303" Type="http://schemas.openxmlformats.org/officeDocument/2006/relationships/customXml" Target="../ink/ink292.xml"/><Relationship Id="rId42" Type="http://schemas.openxmlformats.org/officeDocument/2006/relationships/image" Target="../media/image165.png"/><Relationship Id="rId84" Type="http://schemas.openxmlformats.org/officeDocument/2006/relationships/image" Target="../media/image186.png"/><Relationship Id="rId138" Type="http://schemas.openxmlformats.org/officeDocument/2006/relationships/image" Target="../media/image213.png"/><Relationship Id="rId345" Type="http://schemas.openxmlformats.org/officeDocument/2006/relationships/customXml" Target="../ink/ink313.xml"/><Relationship Id="rId387" Type="http://schemas.openxmlformats.org/officeDocument/2006/relationships/customXml" Target="../ink/ink334.xml"/><Relationship Id="rId191" Type="http://schemas.openxmlformats.org/officeDocument/2006/relationships/customXml" Target="../ink/ink236.xml"/><Relationship Id="rId205" Type="http://schemas.openxmlformats.org/officeDocument/2006/relationships/customXml" Target="../ink/ink243.xml"/><Relationship Id="rId247" Type="http://schemas.openxmlformats.org/officeDocument/2006/relationships/customXml" Target="../ink/ink264.xml"/><Relationship Id="rId107" Type="http://schemas.openxmlformats.org/officeDocument/2006/relationships/customXml" Target="../ink/ink194.xml"/><Relationship Id="rId289" Type="http://schemas.openxmlformats.org/officeDocument/2006/relationships/customXml" Target="../ink/ink285.xml"/><Relationship Id="rId11" Type="http://schemas.openxmlformats.org/officeDocument/2006/relationships/customXml" Target="../ink/ink146.xml"/><Relationship Id="rId53" Type="http://schemas.openxmlformats.org/officeDocument/2006/relationships/customXml" Target="../ink/ink167.xml"/><Relationship Id="rId149" Type="http://schemas.openxmlformats.org/officeDocument/2006/relationships/customXml" Target="../ink/ink215.xml"/><Relationship Id="rId314" Type="http://schemas.openxmlformats.org/officeDocument/2006/relationships/image" Target="../media/image301.png"/><Relationship Id="rId356" Type="http://schemas.openxmlformats.org/officeDocument/2006/relationships/image" Target="../media/image322.png"/><Relationship Id="rId398" Type="http://schemas.openxmlformats.org/officeDocument/2006/relationships/image" Target="../media/image343.png"/><Relationship Id="rId95" Type="http://schemas.openxmlformats.org/officeDocument/2006/relationships/customXml" Target="../ink/ink188.xml"/><Relationship Id="rId160" Type="http://schemas.openxmlformats.org/officeDocument/2006/relationships/image" Target="../media/image224.png"/><Relationship Id="rId216" Type="http://schemas.openxmlformats.org/officeDocument/2006/relationships/image" Target="../media/image252.png"/><Relationship Id="rId258" Type="http://schemas.openxmlformats.org/officeDocument/2006/relationships/image" Target="../media/image273.png"/><Relationship Id="rId22" Type="http://schemas.openxmlformats.org/officeDocument/2006/relationships/image" Target="../media/image155.png"/><Relationship Id="rId64" Type="http://schemas.openxmlformats.org/officeDocument/2006/relationships/image" Target="../media/image176.png"/><Relationship Id="rId118" Type="http://schemas.openxmlformats.org/officeDocument/2006/relationships/image" Target="../media/image203.png"/><Relationship Id="rId325" Type="http://schemas.openxmlformats.org/officeDocument/2006/relationships/customXml" Target="../ink/ink303.xml"/><Relationship Id="rId367" Type="http://schemas.openxmlformats.org/officeDocument/2006/relationships/customXml" Target="../ink/ink324.xml"/><Relationship Id="rId171" Type="http://schemas.openxmlformats.org/officeDocument/2006/relationships/customXml" Target="../ink/ink226.xml"/><Relationship Id="rId227" Type="http://schemas.openxmlformats.org/officeDocument/2006/relationships/customXml" Target="../ink/ink254.xml"/><Relationship Id="rId269" Type="http://schemas.openxmlformats.org/officeDocument/2006/relationships/customXml" Target="../ink/ink275.xml"/><Relationship Id="rId33" Type="http://schemas.openxmlformats.org/officeDocument/2006/relationships/customXml" Target="../ink/ink157.xml"/><Relationship Id="rId129" Type="http://schemas.openxmlformats.org/officeDocument/2006/relationships/customXml" Target="../ink/ink205.xml"/><Relationship Id="rId280" Type="http://schemas.openxmlformats.org/officeDocument/2006/relationships/image" Target="../media/image284.png"/><Relationship Id="rId336" Type="http://schemas.openxmlformats.org/officeDocument/2006/relationships/image" Target="../media/image312.png"/><Relationship Id="rId75" Type="http://schemas.openxmlformats.org/officeDocument/2006/relationships/customXml" Target="../ink/ink178.xml"/><Relationship Id="rId140" Type="http://schemas.openxmlformats.org/officeDocument/2006/relationships/image" Target="../media/image214.png"/><Relationship Id="rId182" Type="http://schemas.openxmlformats.org/officeDocument/2006/relationships/image" Target="../media/image235.png"/><Relationship Id="rId378" Type="http://schemas.openxmlformats.org/officeDocument/2006/relationships/image" Target="../media/image333.png"/><Relationship Id="rId403" Type="http://schemas.openxmlformats.org/officeDocument/2006/relationships/customXml" Target="../ink/ink342.xml"/><Relationship Id="rId6" Type="http://schemas.openxmlformats.org/officeDocument/2006/relationships/image" Target="../media/image147.png"/><Relationship Id="rId238" Type="http://schemas.openxmlformats.org/officeDocument/2006/relationships/image" Target="../media/image263.png"/><Relationship Id="rId291" Type="http://schemas.openxmlformats.org/officeDocument/2006/relationships/customXml" Target="../ink/ink286.xml"/><Relationship Id="rId305" Type="http://schemas.openxmlformats.org/officeDocument/2006/relationships/customXml" Target="../ink/ink293.xml"/><Relationship Id="rId347" Type="http://schemas.openxmlformats.org/officeDocument/2006/relationships/customXml" Target="../ink/ink314.xml"/><Relationship Id="rId44" Type="http://schemas.openxmlformats.org/officeDocument/2006/relationships/image" Target="../media/image166.png"/><Relationship Id="rId86" Type="http://schemas.openxmlformats.org/officeDocument/2006/relationships/image" Target="../media/image187.png"/><Relationship Id="rId151" Type="http://schemas.openxmlformats.org/officeDocument/2006/relationships/customXml" Target="../ink/ink216.xml"/><Relationship Id="rId389" Type="http://schemas.openxmlformats.org/officeDocument/2006/relationships/customXml" Target="../ink/ink335.xml"/><Relationship Id="rId193" Type="http://schemas.openxmlformats.org/officeDocument/2006/relationships/customXml" Target="../ink/ink237.xml"/><Relationship Id="rId207" Type="http://schemas.openxmlformats.org/officeDocument/2006/relationships/customXml" Target="../ink/ink244.xml"/><Relationship Id="rId249" Type="http://schemas.openxmlformats.org/officeDocument/2006/relationships/customXml" Target="../ink/ink265.xml"/><Relationship Id="rId13" Type="http://schemas.openxmlformats.org/officeDocument/2006/relationships/customXml" Target="../ink/ink147.xml"/><Relationship Id="rId109" Type="http://schemas.openxmlformats.org/officeDocument/2006/relationships/customXml" Target="../ink/ink195.xml"/><Relationship Id="rId260" Type="http://schemas.openxmlformats.org/officeDocument/2006/relationships/image" Target="../media/image274.png"/><Relationship Id="rId316" Type="http://schemas.openxmlformats.org/officeDocument/2006/relationships/image" Target="../media/image302.png"/><Relationship Id="rId55" Type="http://schemas.openxmlformats.org/officeDocument/2006/relationships/customXml" Target="../ink/ink168.xml"/><Relationship Id="rId97" Type="http://schemas.openxmlformats.org/officeDocument/2006/relationships/customXml" Target="../ink/ink189.xml"/><Relationship Id="rId120" Type="http://schemas.openxmlformats.org/officeDocument/2006/relationships/image" Target="../media/image204.png"/><Relationship Id="rId358" Type="http://schemas.openxmlformats.org/officeDocument/2006/relationships/image" Target="../media/image323.png"/><Relationship Id="rId162" Type="http://schemas.openxmlformats.org/officeDocument/2006/relationships/image" Target="../media/image225.png"/><Relationship Id="rId218" Type="http://schemas.openxmlformats.org/officeDocument/2006/relationships/image" Target="../media/image253.png"/><Relationship Id="rId271" Type="http://schemas.openxmlformats.org/officeDocument/2006/relationships/customXml" Target="../ink/ink276.xml"/><Relationship Id="rId24" Type="http://schemas.openxmlformats.org/officeDocument/2006/relationships/image" Target="../media/image156.png"/><Relationship Id="rId66" Type="http://schemas.openxmlformats.org/officeDocument/2006/relationships/image" Target="../media/image177.png"/><Relationship Id="rId131" Type="http://schemas.openxmlformats.org/officeDocument/2006/relationships/customXml" Target="../ink/ink206.xml"/><Relationship Id="rId327" Type="http://schemas.openxmlformats.org/officeDocument/2006/relationships/customXml" Target="../ink/ink304.xml"/><Relationship Id="rId369" Type="http://schemas.openxmlformats.org/officeDocument/2006/relationships/customXml" Target="../ink/ink325.xml"/><Relationship Id="rId173" Type="http://schemas.openxmlformats.org/officeDocument/2006/relationships/customXml" Target="../ink/ink227.xml"/><Relationship Id="rId229" Type="http://schemas.openxmlformats.org/officeDocument/2006/relationships/customXml" Target="../ink/ink255.xml"/><Relationship Id="rId380" Type="http://schemas.openxmlformats.org/officeDocument/2006/relationships/image" Target="../media/image334.png"/><Relationship Id="rId240" Type="http://schemas.openxmlformats.org/officeDocument/2006/relationships/image" Target="../media/image264.png"/><Relationship Id="rId35" Type="http://schemas.openxmlformats.org/officeDocument/2006/relationships/customXml" Target="../ink/ink158.xml"/><Relationship Id="rId77" Type="http://schemas.openxmlformats.org/officeDocument/2006/relationships/customXml" Target="../ink/ink179.xml"/><Relationship Id="rId100" Type="http://schemas.openxmlformats.org/officeDocument/2006/relationships/image" Target="../media/image194.png"/><Relationship Id="rId282" Type="http://schemas.openxmlformats.org/officeDocument/2006/relationships/image" Target="../media/image285.png"/><Relationship Id="rId338" Type="http://schemas.openxmlformats.org/officeDocument/2006/relationships/image" Target="../media/image313.png"/><Relationship Id="rId8" Type="http://schemas.openxmlformats.org/officeDocument/2006/relationships/image" Target="../media/image148.png"/><Relationship Id="rId142" Type="http://schemas.openxmlformats.org/officeDocument/2006/relationships/image" Target="../media/image215.png"/><Relationship Id="rId184" Type="http://schemas.openxmlformats.org/officeDocument/2006/relationships/image" Target="../media/image236.png"/><Relationship Id="rId391" Type="http://schemas.openxmlformats.org/officeDocument/2006/relationships/customXml" Target="../ink/ink336.xml"/><Relationship Id="rId251" Type="http://schemas.openxmlformats.org/officeDocument/2006/relationships/customXml" Target="../ink/ink266.xml"/><Relationship Id="rId46" Type="http://schemas.openxmlformats.org/officeDocument/2006/relationships/image" Target="../media/image167.png"/><Relationship Id="rId293" Type="http://schemas.openxmlformats.org/officeDocument/2006/relationships/customXml" Target="../ink/ink287.xml"/><Relationship Id="rId307" Type="http://schemas.openxmlformats.org/officeDocument/2006/relationships/customXml" Target="../ink/ink294.xml"/><Relationship Id="rId349" Type="http://schemas.openxmlformats.org/officeDocument/2006/relationships/customXml" Target="../ink/ink315.xml"/><Relationship Id="rId88" Type="http://schemas.openxmlformats.org/officeDocument/2006/relationships/image" Target="../media/image188.png"/><Relationship Id="rId111" Type="http://schemas.openxmlformats.org/officeDocument/2006/relationships/customXml" Target="../ink/ink196.xml"/><Relationship Id="rId153" Type="http://schemas.openxmlformats.org/officeDocument/2006/relationships/customXml" Target="../ink/ink217.xml"/><Relationship Id="rId195" Type="http://schemas.openxmlformats.org/officeDocument/2006/relationships/customXml" Target="../ink/ink238.xml"/><Relationship Id="rId209" Type="http://schemas.openxmlformats.org/officeDocument/2006/relationships/customXml" Target="../ink/ink245.xml"/><Relationship Id="rId360" Type="http://schemas.openxmlformats.org/officeDocument/2006/relationships/image" Target="../media/image324.png"/><Relationship Id="rId220" Type="http://schemas.openxmlformats.org/officeDocument/2006/relationships/image" Target="../media/image254.png"/><Relationship Id="rId15" Type="http://schemas.openxmlformats.org/officeDocument/2006/relationships/customXml" Target="../ink/ink148.xml"/><Relationship Id="rId57" Type="http://schemas.openxmlformats.org/officeDocument/2006/relationships/customXml" Target="../ink/ink169.xml"/><Relationship Id="rId262" Type="http://schemas.openxmlformats.org/officeDocument/2006/relationships/image" Target="../media/image275.png"/><Relationship Id="rId318" Type="http://schemas.openxmlformats.org/officeDocument/2006/relationships/image" Target="../media/image303.png"/><Relationship Id="rId99" Type="http://schemas.openxmlformats.org/officeDocument/2006/relationships/customXml" Target="../ink/ink190.xml"/><Relationship Id="rId122" Type="http://schemas.openxmlformats.org/officeDocument/2006/relationships/image" Target="../media/image205.png"/><Relationship Id="rId164" Type="http://schemas.openxmlformats.org/officeDocument/2006/relationships/image" Target="../media/image226.png"/><Relationship Id="rId371" Type="http://schemas.openxmlformats.org/officeDocument/2006/relationships/customXml" Target="../ink/ink326.xml"/><Relationship Id="rId26" Type="http://schemas.openxmlformats.org/officeDocument/2006/relationships/image" Target="../media/image157.png"/><Relationship Id="rId231" Type="http://schemas.openxmlformats.org/officeDocument/2006/relationships/customXml" Target="../ink/ink256.xml"/><Relationship Id="rId273" Type="http://schemas.openxmlformats.org/officeDocument/2006/relationships/customXml" Target="../ink/ink277.xml"/><Relationship Id="rId329" Type="http://schemas.openxmlformats.org/officeDocument/2006/relationships/customXml" Target="../ink/ink305.xml"/><Relationship Id="rId68" Type="http://schemas.openxmlformats.org/officeDocument/2006/relationships/image" Target="../media/image178.png"/><Relationship Id="rId133" Type="http://schemas.openxmlformats.org/officeDocument/2006/relationships/customXml" Target="../ink/ink207.xml"/><Relationship Id="rId175" Type="http://schemas.openxmlformats.org/officeDocument/2006/relationships/customXml" Target="../ink/ink228.xml"/><Relationship Id="rId340" Type="http://schemas.openxmlformats.org/officeDocument/2006/relationships/image" Target="../media/image314.png"/><Relationship Id="rId200" Type="http://schemas.openxmlformats.org/officeDocument/2006/relationships/image" Target="../media/image244.png"/><Relationship Id="rId382" Type="http://schemas.openxmlformats.org/officeDocument/2006/relationships/image" Target="../media/image335.png"/><Relationship Id="rId242" Type="http://schemas.openxmlformats.org/officeDocument/2006/relationships/image" Target="../media/image265.png"/><Relationship Id="rId284" Type="http://schemas.openxmlformats.org/officeDocument/2006/relationships/image" Target="../media/image286.png"/><Relationship Id="rId37" Type="http://schemas.openxmlformats.org/officeDocument/2006/relationships/customXml" Target="../ink/ink159.xml"/><Relationship Id="rId79" Type="http://schemas.openxmlformats.org/officeDocument/2006/relationships/customXml" Target="../ink/ink180.xml"/><Relationship Id="rId102" Type="http://schemas.openxmlformats.org/officeDocument/2006/relationships/image" Target="../media/image195.png"/><Relationship Id="rId144" Type="http://schemas.openxmlformats.org/officeDocument/2006/relationships/image" Target="../media/image216.png"/></Relationships>
</file>

<file path=ppt/slides/_rels/slide7.xml.rels><?xml version="1.0" encoding="UTF-8" standalone="yes"?>
<Relationships xmlns="http://schemas.openxmlformats.org/package/2006/relationships"><Relationship Id="rId117" Type="http://schemas.openxmlformats.org/officeDocument/2006/relationships/customXml" Target="../ink/ink400.xml"/><Relationship Id="rId21" Type="http://schemas.openxmlformats.org/officeDocument/2006/relationships/customXml" Target="../ink/ink352.xml"/><Relationship Id="rId42" Type="http://schemas.openxmlformats.org/officeDocument/2006/relationships/image" Target="../media/image367.png"/><Relationship Id="rId63" Type="http://schemas.openxmlformats.org/officeDocument/2006/relationships/customXml" Target="../ink/ink373.xml"/><Relationship Id="rId84" Type="http://schemas.openxmlformats.org/officeDocument/2006/relationships/image" Target="../media/image388.png"/><Relationship Id="rId138" Type="http://schemas.openxmlformats.org/officeDocument/2006/relationships/image" Target="../media/image415.png"/><Relationship Id="rId159" Type="http://schemas.openxmlformats.org/officeDocument/2006/relationships/customXml" Target="../ink/ink421.xml"/><Relationship Id="rId170" Type="http://schemas.openxmlformats.org/officeDocument/2006/relationships/image" Target="../media/image431.png"/><Relationship Id="rId107" Type="http://schemas.openxmlformats.org/officeDocument/2006/relationships/customXml" Target="../ink/ink395.xml"/><Relationship Id="rId11" Type="http://schemas.openxmlformats.org/officeDocument/2006/relationships/customXml" Target="../ink/ink347.xml"/><Relationship Id="rId32" Type="http://schemas.openxmlformats.org/officeDocument/2006/relationships/image" Target="../media/image362.png"/><Relationship Id="rId53" Type="http://schemas.openxmlformats.org/officeDocument/2006/relationships/customXml" Target="../ink/ink368.xml"/><Relationship Id="rId74" Type="http://schemas.openxmlformats.org/officeDocument/2006/relationships/image" Target="../media/image383.png"/><Relationship Id="rId128" Type="http://schemas.openxmlformats.org/officeDocument/2006/relationships/image" Target="../media/image410.png"/><Relationship Id="rId149" Type="http://schemas.openxmlformats.org/officeDocument/2006/relationships/customXml" Target="../ink/ink416.xml"/><Relationship Id="rId5" Type="http://schemas.openxmlformats.org/officeDocument/2006/relationships/customXml" Target="../ink/ink344.xml"/><Relationship Id="rId95" Type="http://schemas.openxmlformats.org/officeDocument/2006/relationships/customXml" Target="../ink/ink389.xml"/><Relationship Id="rId160" Type="http://schemas.openxmlformats.org/officeDocument/2006/relationships/image" Target="../media/image426.png"/><Relationship Id="rId22" Type="http://schemas.openxmlformats.org/officeDocument/2006/relationships/image" Target="../media/image357.png"/><Relationship Id="rId43" Type="http://schemas.openxmlformats.org/officeDocument/2006/relationships/customXml" Target="../ink/ink363.xml"/><Relationship Id="rId64" Type="http://schemas.openxmlformats.org/officeDocument/2006/relationships/image" Target="../media/image378.png"/><Relationship Id="rId118" Type="http://schemas.openxmlformats.org/officeDocument/2006/relationships/image" Target="../media/image405.png"/><Relationship Id="rId139" Type="http://schemas.openxmlformats.org/officeDocument/2006/relationships/customXml" Target="../ink/ink411.xml"/><Relationship Id="rId85" Type="http://schemas.openxmlformats.org/officeDocument/2006/relationships/customXml" Target="../ink/ink384.xml"/><Relationship Id="rId150" Type="http://schemas.openxmlformats.org/officeDocument/2006/relationships/image" Target="../media/image421.png"/><Relationship Id="rId171" Type="http://schemas.openxmlformats.org/officeDocument/2006/relationships/customXml" Target="../ink/ink427.xml"/><Relationship Id="rId12" Type="http://schemas.openxmlformats.org/officeDocument/2006/relationships/image" Target="../media/image352.png"/><Relationship Id="rId33" Type="http://schemas.openxmlformats.org/officeDocument/2006/relationships/customXml" Target="../ink/ink358.xml"/><Relationship Id="rId108" Type="http://schemas.openxmlformats.org/officeDocument/2006/relationships/image" Target="../media/image400.png"/><Relationship Id="rId129" Type="http://schemas.openxmlformats.org/officeDocument/2006/relationships/customXml" Target="../ink/ink406.xml"/><Relationship Id="rId54" Type="http://schemas.openxmlformats.org/officeDocument/2006/relationships/image" Target="../media/image373.png"/><Relationship Id="rId75" Type="http://schemas.openxmlformats.org/officeDocument/2006/relationships/customXml" Target="../ink/ink379.xml"/><Relationship Id="rId96" Type="http://schemas.openxmlformats.org/officeDocument/2006/relationships/image" Target="../media/image394.png"/><Relationship Id="rId140" Type="http://schemas.openxmlformats.org/officeDocument/2006/relationships/image" Target="../media/image416.png"/><Relationship Id="rId161" Type="http://schemas.openxmlformats.org/officeDocument/2006/relationships/customXml" Target="../ink/ink422.xml"/><Relationship Id="rId1" Type="http://schemas.openxmlformats.org/officeDocument/2006/relationships/slideLayout" Target="../slideLayouts/slideLayout7.xml"/><Relationship Id="rId6" Type="http://schemas.openxmlformats.org/officeDocument/2006/relationships/image" Target="../media/image349.png"/><Relationship Id="rId23" Type="http://schemas.openxmlformats.org/officeDocument/2006/relationships/customXml" Target="../ink/ink353.xml"/><Relationship Id="rId28" Type="http://schemas.openxmlformats.org/officeDocument/2006/relationships/image" Target="../media/image360.png"/><Relationship Id="rId49" Type="http://schemas.openxmlformats.org/officeDocument/2006/relationships/customXml" Target="../ink/ink366.xml"/><Relationship Id="rId114" Type="http://schemas.openxmlformats.org/officeDocument/2006/relationships/image" Target="../media/image403.png"/><Relationship Id="rId119" Type="http://schemas.openxmlformats.org/officeDocument/2006/relationships/customXml" Target="../ink/ink401.xml"/><Relationship Id="rId44" Type="http://schemas.openxmlformats.org/officeDocument/2006/relationships/image" Target="../media/image368.png"/><Relationship Id="rId60" Type="http://schemas.openxmlformats.org/officeDocument/2006/relationships/image" Target="../media/image376.png"/><Relationship Id="rId65" Type="http://schemas.openxmlformats.org/officeDocument/2006/relationships/customXml" Target="../ink/ink374.xml"/><Relationship Id="rId81" Type="http://schemas.openxmlformats.org/officeDocument/2006/relationships/customXml" Target="../ink/ink382.xml"/><Relationship Id="rId86" Type="http://schemas.openxmlformats.org/officeDocument/2006/relationships/image" Target="../media/image389.png"/><Relationship Id="rId130" Type="http://schemas.openxmlformats.org/officeDocument/2006/relationships/image" Target="../media/image411.png"/><Relationship Id="rId135" Type="http://schemas.openxmlformats.org/officeDocument/2006/relationships/customXml" Target="../ink/ink409.xml"/><Relationship Id="rId151" Type="http://schemas.openxmlformats.org/officeDocument/2006/relationships/customXml" Target="../ink/ink417.xml"/><Relationship Id="rId156" Type="http://schemas.openxmlformats.org/officeDocument/2006/relationships/image" Target="../media/image424.png"/><Relationship Id="rId172" Type="http://schemas.openxmlformats.org/officeDocument/2006/relationships/image" Target="../media/image432.png"/><Relationship Id="rId13" Type="http://schemas.openxmlformats.org/officeDocument/2006/relationships/customXml" Target="../ink/ink348.xml"/><Relationship Id="rId18" Type="http://schemas.openxmlformats.org/officeDocument/2006/relationships/image" Target="../media/image355.png"/><Relationship Id="rId39" Type="http://schemas.openxmlformats.org/officeDocument/2006/relationships/customXml" Target="../ink/ink361.xml"/><Relationship Id="rId109" Type="http://schemas.openxmlformats.org/officeDocument/2006/relationships/customXml" Target="../ink/ink396.xml"/><Relationship Id="rId34" Type="http://schemas.openxmlformats.org/officeDocument/2006/relationships/image" Target="../media/image363.png"/><Relationship Id="rId50" Type="http://schemas.openxmlformats.org/officeDocument/2006/relationships/image" Target="../media/image371.png"/><Relationship Id="rId55" Type="http://schemas.openxmlformats.org/officeDocument/2006/relationships/customXml" Target="../ink/ink369.xml"/><Relationship Id="rId76" Type="http://schemas.openxmlformats.org/officeDocument/2006/relationships/image" Target="../media/image384.png"/><Relationship Id="rId97" Type="http://schemas.openxmlformats.org/officeDocument/2006/relationships/customXml" Target="../ink/ink390.xml"/><Relationship Id="rId104" Type="http://schemas.openxmlformats.org/officeDocument/2006/relationships/image" Target="../media/image398.png"/><Relationship Id="rId120" Type="http://schemas.openxmlformats.org/officeDocument/2006/relationships/image" Target="../media/image406.png"/><Relationship Id="rId125" Type="http://schemas.openxmlformats.org/officeDocument/2006/relationships/customXml" Target="../ink/ink404.xml"/><Relationship Id="rId141" Type="http://schemas.openxmlformats.org/officeDocument/2006/relationships/customXml" Target="../ink/ink412.xml"/><Relationship Id="rId146" Type="http://schemas.openxmlformats.org/officeDocument/2006/relationships/image" Target="../media/image419.png"/><Relationship Id="rId167" Type="http://schemas.openxmlformats.org/officeDocument/2006/relationships/customXml" Target="../ink/ink425.xml"/><Relationship Id="rId7" Type="http://schemas.openxmlformats.org/officeDocument/2006/relationships/customXml" Target="../ink/ink345.xml"/><Relationship Id="rId71" Type="http://schemas.openxmlformats.org/officeDocument/2006/relationships/customXml" Target="../ink/ink377.xml"/><Relationship Id="rId92" Type="http://schemas.openxmlformats.org/officeDocument/2006/relationships/image" Target="../media/image392.png"/><Relationship Id="rId162" Type="http://schemas.openxmlformats.org/officeDocument/2006/relationships/image" Target="../media/image427.png"/><Relationship Id="rId2" Type="http://schemas.openxmlformats.org/officeDocument/2006/relationships/image" Target="../media/image7.emf"/><Relationship Id="rId29" Type="http://schemas.openxmlformats.org/officeDocument/2006/relationships/customXml" Target="../ink/ink356.xml"/><Relationship Id="rId24" Type="http://schemas.openxmlformats.org/officeDocument/2006/relationships/image" Target="../media/image358.png"/><Relationship Id="rId40" Type="http://schemas.openxmlformats.org/officeDocument/2006/relationships/image" Target="../media/image366.png"/><Relationship Id="rId45" Type="http://schemas.openxmlformats.org/officeDocument/2006/relationships/customXml" Target="../ink/ink364.xml"/><Relationship Id="rId66" Type="http://schemas.openxmlformats.org/officeDocument/2006/relationships/image" Target="../media/image379.png"/><Relationship Id="rId87" Type="http://schemas.openxmlformats.org/officeDocument/2006/relationships/customXml" Target="../ink/ink385.xml"/><Relationship Id="rId110" Type="http://schemas.openxmlformats.org/officeDocument/2006/relationships/image" Target="../media/image401.png"/><Relationship Id="rId115" Type="http://schemas.openxmlformats.org/officeDocument/2006/relationships/customXml" Target="../ink/ink399.xml"/><Relationship Id="rId131" Type="http://schemas.openxmlformats.org/officeDocument/2006/relationships/customXml" Target="../ink/ink407.xml"/><Relationship Id="rId136" Type="http://schemas.openxmlformats.org/officeDocument/2006/relationships/image" Target="../media/image414.png"/><Relationship Id="rId157" Type="http://schemas.openxmlformats.org/officeDocument/2006/relationships/customXml" Target="../ink/ink420.xml"/><Relationship Id="rId61" Type="http://schemas.openxmlformats.org/officeDocument/2006/relationships/customXml" Target="../ink/ink372.xml"/><Relationship Id="rId82" Type="http://schemas.openxmlformats.org/officeDocument/2006/relationships/image" Target="../media/image387.png"/><Relationship Id="rId152" Type="http://schemas.openxmlformats.org/officeDocument/2006/relationships/image" Target="../media/image422.png"/><Relationship Id="rId173" Type="http://schemas.openxmlformats.org/officeDocument/2006/relationships/image" Target="../media/image8.emf"/><Relationship Id="rId19" Type="http://schemas.openxmlformats.org/officeDocument/2006/relationships/customXml" Target="../ink/ink351.xml"/><Relationship Id="rId14" Type="http://schemas.openxmlformats.org/officeDocument/2006/relationships/image" Target="../media/image353.png"/><Relationship Id="rId30" Type="http://schemas.openxmlformats.org/officeDocument/2006/relationships/image" Target="../media/image361.png"/><Relationship Id="rId35" Type="http://schemas.openxmlformats.org/officeDocument/2006/relationships/customXml" Target="../ink/ink359.xml"/><Relationship Id="rId56" Type="http://schemas.openxmlformats.org/officeDocument/2006/relationships/image" Target="../media/image374.png"/><Relationship Id="rId77" Type="http://schemas.openxmlformats.org/officeDocument/2006/relationships/customXml" Target="../ink/ink380.xml"/><Relationship Id="rId100" Type="http://schemas.openxmlformats.org/officeDocument/2006/relationships/image" Target="../media/image396.png"/><Relationship Id="rId105" Type="http://schemas.openxmlformats.org/officeDocument/2006/relationships/customXml" Target="../ink/ink394.xml"/><Relationship Id="rId126" Type="http://schemas.openxmlformats.org/officeDocument/2006/relationships/image" Target="../media/image409.png"/><Relationship Id="rId147" Type="http://schemas.openxmlformats.org/officeDocument/2006/relationships/customXml" Target="../ink/ink415.xml"/><Relationship Id="rId168" Type="http://schemas.openxmlformats.org/officeDocument/2006/relationships/image" Target="../media/image430.png"/><Relationship Id="rId8" Type="http://schemas.openxmlformats.org/officeDocument/2006/relationships/image" Target="../media/image350.png"/><Relationship Id="rId51" Type="http://schemas.openxmlformats.org/officeDocument/2006/relationships/customXml" Target="../ink/ink367.xml"/><Relationship Id="rId72" Type="http://schemas.openxmlformats.org/officeDocument/2006/relationships/image" Target="../media/image382.png"/><Relationship Id="rId93" Type="http://schemas.openxmlformats.org/officeDocument/2006/relationships/customXml" Target="../ink/ink388.xml"/><Relationship Id="rId98" Type="http://schemas.openxmlformats.org/officeDocument/2006/relationships/image" Target="../media/image395.png"/><Relationship Id="rId121" Type="http://schemas.openxmlformats.org/officeDocument/2006/relationships/customXml" Target="../ink/ink402.xml"/><Relationship Id="rId142" Type="http://schemas.openxmlformats.org/officeDocument/2006/relationships/image" Target="../media/image417.png"/><Relationship Id="rId163" Type="http://schemas.openxmlformats.org/officeDocument/2006/relationships/customXml" Target="../ink/ink423.xml"/><Relationship Id="rId3" Type="http://schemas.openxmlformats.org/officeDocument/2006/relationships/customXml" Target="../ink/ink343.xml"/><Relationship Id="rId25" Type="http://schemas.openxmlformats.org/officeDocument/2006/relationships/customXml" Target="../ink/ink354.xml"/><Relationship Id="rId46" Type="http://schemas.openxmlformats.org/officeDocument/2006/relationships/image" Target="../media/image369.png"/><Relationship Id="rId67" Type="http://schemas.openxmlformats.org/officeDocument/2006/relationships/customXml" Target="../ink/ink375.xml"/><Relationship Id="rId116" Type="http://schemas.openxmlformats.org/officeDocument/2006/relationships/image" Target="../media/image404.png"/><Relationship Id="rId137" Type="http://schemas.openxmlformats.org/officeDocument/2006/relationships/customXml" Target="../ink/ink410.xml"/><Relationship Id="rId158" Type="http://schemas.openxmlformats.org/officeDocument/2006/relationships/image" Target="../media/image425.png"/><Relationship Id="rId20" Type="http://schemas.openxmlformats.org/officeDocument/2006/relationships/image" Target="../media/image356.png"/><Relationship Id="rId41" Type="http://schemas.openxmlformats.org/officeDocument/2006/relationships/customXml" Target="../ink/ink362.xml"/><Relationship Id="rId62" Type="http://schemas.openxmlformats.org/officeDocument/2006/relationships/image" Target="../media/image377.png"/><Relationship Id="rId83" Type="http://schemas.openxmlformats.org/officeDocument/2006/relationships/customXml" Target="../ink/ink383.xml"/><Relationship Id="rId88" Type="http://schemas.openxmlformats.org/officeDocument/2006/relationships/image" Target="../media/image390.png"/><Relationship Id="rId111" Type="http://schemas.openxmlformats.org/officeDocument/2006/relationships/customXml" Target="../ink/ink397.xml"/><Relationship Id="rId132" Type="http://schemas.openxmlformats.org/officeDocument/2006/relationships/image" Target="../media/image412.png"/><Relationship Id="rId153" Type="http://schemas.openxmlformats.org/officeDocument/2006/relationships/customXml" Target="../ink/ink418.xml"/><Relationship Id="rId15" Type="http://schemas.openxmlformats.org/officeDocument/2006/relationships/customXml" Target="../ink/ink349.xml"/><Relationship Id="rId36" Type="http://schemas.openxmlformats.org/officeDocument/2006/relationships/image" Target="../media/image364.png"/><Relationship Id="rId57" Type="http://schemas.openxmlformats.org/officeDocument/2006/relationships/customXml" Target="../ink/ink370.xml"/><Relationship Id="rId106" Type="http://schemas.openxmlformats.org/officeDocument/2006/relationships/image" Target="../media/image399.png"/><Relationship Id="rId127" Type="http://schemas.openxmlformats.org/officeDocument/2006/relationships/customXml" Target="../ink/ink405.xml"/><Relationship Id="rId10" Type="http://schemas.openxmlformats.org/officeDocument/2006/relationships/image" Target="../media/image351.png"/><Relationship Id="rId31" Type="http://schemas.openxmlformats.org/officeDocument/2006/relationships/customXml" Target="../ink/ink357.xml"/><Relationship Id="rId52" Type="http://schemas.openxmlformats.org/officeDocument/2006/relationships/image" Target="../media/image372.png"/><Relationship Id="rId73" Type="http://schemas.openxmlformats.org/officeDocument/2006/relationships/customXml" Target="../ink/ink378.xml"/><Relationship Id="rId78" Type="http://schemas.openxmlformats.org/officeDocument/2006/relationships/image" Target="../media/image385.png"/><Relationship Id="rId94" Type="http://schemas.openxmlformats.org/officeDocument/2006/relationships/image" Target="../media/image393.png"/><Relationship Id="rId99" Type="http://schemas.openxmlformats.org/officeDocument/2006/relationships/customXml" Target="../ink/ink391.xml"/><Relationship Id="rId101" Type="http://schemas.openxmlformats.org/officeDocument/2006/relationships/customXml" Target="../ink/ink392.xml"/><Relationship Id="rId122" Type="http://schemas.openxmlformats.org/officeDocument/2006/relationships/image" Target="../media/image407.png"/><Relationship Id="rId143" Type="http://schemas.openxmlformats.org/officeDocument/2006/relationships/customXml" Target="../ink/ink413.xml"/><Relationship Id="rId148" Type="http://schemas.openxmlformats.org/officeDocument/2006/relationships/image" Target="../media/image420.png"/><Relationship Id="rId164" Type="http://schemas.openxmlformats.org/officeDocument/2006/relationships/image" Target="../media/image428.png"/><Relationship Id="rId169" Type="http://schemas.openxmlformats.org/officeDocument/2006/relationships/customXml" Target="../ink/ink426.xml"/><Relationship Id="rId4" Type="http://schemas.openxmlformats.org/officeDocument/2006/relationships/image" Target="../media/image348.png"/><Relationship Id="rId9" Type="http://schemas.openxmlformats.org/officeDocument/2006/relationships/customXml" Target="../ink/ink346.xml"/><Relationship Id="rId26" Type="http://schemas.openxmlformats.org/officeDocument/2006/relationships/image" Target="../media/image359.png"/><Relationship Id="rId47" Type="http://schemas.openxmlformats.org/officeDocument/2006/relationships/customXml" Target="../ink/ink365.xml"/><Relationship Id="rId68" Type="http://schemas.openxmlformats.org/officeDocument/2006/relationships/image" Target="../media/image380.png"/><Relationship Id="rId89" Type="http://schemas.openxmlformats.org/officeDocument/2006/relationships/customXml" Target="../ink/ink386.xml"/><Relationship Id="rId112" Type="http://schemas.openxmlformats.org/officeDocument/2006/relationships/image" Target="../media/image402.png"/><Relationship Id="rId133" Type="http://schemas.openxmlformats.org/officeDocument/2006/relationships/customXml" Target="../ink/ink408.xml"/><Relationship Id="rId154" Type="http://schemas.openxmlformats.org/officeDocument/2006/relationships/image" Target="../media/image423.png"/><Relationship Id="rId16" Type="http://schemas.openxmlformats.org/officeDocument/2006/relationships/image" Target="../media/image354.png"/><Relationship Id="rId37" Type="http://schemas.openxmlformats.org/officeDocument/2006/relationships/customXml" Target="../ink/ink360.xml"/><Relationship Id="rId58" Type="http://schemas.openxmlformats.org/officeDocument/2006/relationships/image" Target="../media/image375.png"/><Relationship Id="rId79" Type="http://schemas.openxmlformats.org/officeDocument/2006/relationships/customXml" Target="../ink/ink381.xml"/><Relationship Id="rId102" Type="http://schemas.openxmlformats.org/officeDocument/2006/relationships/image" Target="../media/image397.png"/><Relationship Id="rId123" Type="http://schemas.openxmlformats.org/officeDocument/2006/relationships/customXml" Target="../ink/ink403.xml"/><Relationship Id="rId144" Type="http://schemas.openxmlformats.org/officeDocument/2006/relationships/image" Target="../media/image418.png"/><Relationship Id="rId90" Type="http://schemas.openxmlformats.org/officeDocument/2006/relationships/image" Target="../media/image391.png"/><Relationship Id="rId165" Type="http://schemas.openxmlformats.org/officeDocument/2006/relationships/customXml" Target="../ink/ink424.xml"/><Relationship Id="rId27" Type="http://schemas.openxmlformats.org/officeDocument/2006/relationships/customXml" Target="../ink/ink355.xml"/><Relationship Id="rId48" Type="http://schemas.openxmlformats.org/officeDocument/2006/relationships/image" Target="../media/image370.png"/><Relationship Id="rId69" Type="http://schemas.openxmlformats.org/officeDocument/2006/relationships/customXml" Target="../ink/ink376.xml"/><Relationship Id="rId113" Type="http://schemas.openxmlformats.org/officeDocument/2006/relationships/customXml" Target="../ink/ink398.xml"/><Relationship Id="rId134" Type="http://schemas.openxmlformats.org/officeDocument/2006/relationships/image" Target="../media/image413.png"/><Relationship Id="rId80" Type="http://schemas.openxmlformats.org/officeDocument/2006/relationships/image" Target="../media/image386.png"/><Relationship Id="rId155" Type="http://schemas.openxmlformats.org/officeDocument/2006/relationships/customXml" Target="../ink/ink419.xml"/><Relationship Id="rId17" Type="http://schemas.openxmlformats.org/officeDocument/2006/relationships/customXml" Target="../ink/ink350.xml"/><Relationship Id="rId38" Type="http://schemas.openxmlformats.org/officeDocument/2006/relationships/image" Target="../media/image365.png"/><Relationship Id="rId59" Type="http://schemas.openxmlformats.org/officeDocument/2006/relationships/customXml" Target="../ink/ink371.xml"/><Relationship Id="rId103" Type="http://schemas.openxmlformats.org/officeDocument/2006/relationships/customXml" Target="../ink/ink393.xml"/><Relationship Id="rId124" Type="http://schemas.openxmlformats.org/officeDocument/2006/relationships/image" Target="../media/image408.png"/><Relationship Id="rId70" Type="http://schemas.openxmlformats.org/officeDocument/2006/relationships/image" Target="../media/image381.png"/><Relationship Id="rId91" Type="http://schemas.openxmlformats.org/officeDocument/2006/relationships/customXml" Target="../ink/ink387.xml"/><Relationship Id="rId145" Type="http://schemas.openxmlformats.org/officeDocument/2006/relationships/customXml" Target="../ink/ink414.xml"/><Relationship Id="rId166" Type="http://schemas.openxmlformats.org/officeDocument/2006/relationships/image" Target="../media/image429.png"/></Relationships>
</file>

<file path=ppt/slides/_rels/slide8.xml.rels><?xml version="1.0" encoding="UTF-8" standalone="yes"?>
<Relationships xmlns="http://schemas.openxmlformats.org/package/2006/relationships"><Relationship Id="rId117" Type="http://schemas.openxmlformats.org/officeDocument/2006/relationships/image" Target="../media/image490.png"/><Relationship Id="rId21" Type="http://schemas.openxmlformats.org/officeDocument/2006/relationships/image" Target="../media/image442.png"/><Relationship Id="rId42" Type="http://schemas.openxmlformats.org/officeDocument/2006/relationships/customXml" Target="../ink/ink447.xml"/><Relationship Id="rId63" Type="http://schemas.openxmlformats.org/officeDocument/2006/relationships/image" Target="../media/image463.png"/><Relationship Id="rId84" Type="http://schemas.openxmlformats.org/officeDocument/2006/relationships/customXml" Target="../ink/ink468.xml"/><Relationship Id="rId138" Type="http://schemas.openxmlformats.org/officeDocument/2006/relationships/customXml" Target="../ink/ink495.xml"/><Relationship Id="rId159" Type="http://schemas.openxmlformats.org/officeDocument/2006/relationships/image" Target="../media/image511.png"/><Relationship Id="rId107" Type="http://schemas.openxmlformats.org/officeDocument/2006/relationships/image" Target="../media/image485.png"/><Relationship Id="rId11" Type="http://schemas.openxmlformats.org/officeDocument/2006/relationships/image" Target="../media/image437.png"/><Relationship Id="rId32" Type="http://schemas.openxmlformats.org/officeDocument/2006/relationships/customXml" Target="../ink/ink442.xml"/><Relationship Id="rId53" Type="http://schemas.openxmlformats.org/officeDocument/2006/relationships/image" Target="../media/image458.png"/><Relationship Id="rId74" Type="http://schemas.openxmlformats.org/officeDocument/2006/relationships/customXml" Target="../ink/ink463.xml"/><Relationship Id="rId128" Type="http://schemas.openxmlformats.org/officeDocument/2006/relationships/customXml" Target="../ink/ink490.xml"/><Relationship Id="rId149" Type="http://schemas.openxmlformats.org/officeDocument/2006/relationships/image" Target="../media/image506.png"/><Relationship Id="rId5" Type="http://schemas.openxmlformats.org/officeDocument/2006/relationships/image" Target="../media/image434.png"/><Relationship Id="rId95" Type="http://schemas.openxmlformats.org/officeDocument/2006/relationships/image" Target="../media/image479.png"/><Relationship Id="rId160" Type="http://schemas.openxmlformats.org/officeDocument/2006/relationships/customXml" Target="../ink/ink506.xml"/><Relationship Id="rId22" Type="http://schemas.openxmlformats.org/officeDocument/2006/relationships/customXml" Target="../ink/ink437.xml"/><Relationship Id="rId43" Type="http://schemas.openxmlformats.org/officeDocument/2006/relationships/image" Target="../media/image453.png"/><Relationship Id="rId64" Type="http://schemas.openxmlformats.org/officeDocument/2006/relationships/customXml" Target="../ink/ink458.xml"/><Relationship Id="rId118" Type="http://schemas.openxmlformats.org/officeDocument/2006/relationships/customXml" Target="../ink/ink485.xml"/><Relationship Id="rId139" Type="http://schemas.openxmlformats.org/officeDocument/2006/relationships/image" Target="../media/image501.png"/><Relationship Id="rId85" Type="http://schemas.openxmlformats.org/officeDocument/2006/relationships/image" Target="../media/image474.png"/><Relationship Id="rId150" Type="http://schemas.openxmlformats.org/officeDocument/2006/relationships/customXml" Target="../ink/ink501.xml"/><Relationship Id="rId12" Type="http://schemas.openxmlformats.org/officeDocument/2006/relationships/customXml" Target="../ink/ink432.xml"/><Relationship Id="rId17" Type="http://schemas.openxmlformats.org/officeDocument/2006/relationships/image" Target="../media/image440.png"/><Relationship Id="rId33" Type="http://schemas.openxmlformats.org/officeDocument/2006/relationships/image" Target="../media/image448.png"/><Relationship Id="rId38" Type="http://schemas.openxmlformats.org/officeDocument/2006/relationships/customXml" Target="../ink/ink445.xml"/><Relationship Id="rId59" Type="http://schemas.openxmlformats.org/officeDocument/2006/relationships/image" Target="../media/image461.png"/><Relationship Id="rId103" Type="http://schemas.openxmlformats.org/officeDocument/2006/relationships/image" Target="../media/image483.png"/><Relationship Id="rId108" Type="http://schemas.openxmlformats.org/officeDocument/2006/relationships/customXml" Target="../ink/ink480.xml"/><Relationship Id="rId124" Type="http://schemas.openxmlformats.org/officeDocument/2006/relationships/customXml" Target="../ink/ink488.xml"/><Relationship Id="rId129" Type="http://schemas.openxmlformats.org/officeDocument/2006/relationships/image" Target="../media/image496.png"/><Relationship Id="rId54" Type="http://schemas.openxmlformats.org/officeDocument/2006/relationships/customXml" Target="../ink/ink453.xml"/><Relationship Id="rId70" Type="http://schemas.openxmlformats.org/officeDocument/2006/relationships/customXml" Target="../ink/ink461.xml"/><Relationship Id="rId75" Type="http://schemas.openxmlformats.org/officeDocument/2006/relationships/image" Target="../media/image469.png"/><Relationship Id="rId91" Type="http://schemas.openxmlformats.org/officeDocument/2006/relationships/image" Target="../media/image477.png"/><Relationship Id="rId96" Type="http://schemas.openxmlformats.org/officeDocument/2006/relationships/customXml" Target="../ink/ink474.xml"/><Relationship Id="rId140" Type="http://schemas.openxmlformats.org/officeDocument/2006/relationships/customXml" Target="../ink/ink496.xml"/><Relationship Id="rId145" Type="http://schemas.openxmlformats.org/officeDocument/2006/relationships/image" Target="../media/image504.png"/><Relationship Id="rId161" Type="http://schemas.openxmlformats.org/officeDocument/2006/relationships/image" Target="../media/image512.png"/><Relationship Id="rId1" Type="http://schemas.openxmlformats.org/officeDocument/2006/relationships/slideLayout" Target="../slideLayouts/slideLayout7.xml"/><Relationship Id="rId6" Type="http://schemas.openxmlformats.org/officeDocument/2006/relationships/customXml" Target="../ink/ink429.xml"/><Relationship Id="rId23" Type="http://schemas.openxmlformats.org/officeDocument/2006/relationships/image" Target="../media/image443.png"/><Relationship Id="rId28" Type="http://schemas.openxmlformats.org/officeDocument/2006/relationships/customXml" Target="../ink/ink440.xml"/><Relationship Id="rId49" Type="http://schemas.openxmlformats.org/officeDocument/2006/relationships/image" Target="../media/image456.png"/><Relationship Id="rId114" Type="http://schemas.openxmlformats.org/officeDocument/2006/relationships/customXml" Target="../ink/ink483.xml"/><Relationship Id="rId119" Type="http://schemas.openxmlformats.org/officeDocument/2006/relationships/image" Target="../media/image491.png"/><Relationship Id="rId44" Type="http://schemas.openxmlformats.org/officeDocument/2006/relationships/customXml" Target="../ink/ink448.xml"/><Relationship Id="rId60" Type="http://schemas.openxmlformats.org/officeDocument/2006/relationships/customXml" Target="../ink/ink456.xml"/><Relationship Id="rId65" Type="http://schemas.openxmlformats.org/officeDocument/2006/relationships/image" Target="../media/image464.png"/><Relationship Id="rId81" Type="http://schemas.openxmlformats.org/officeDocument/2006/relationships/image" Target="../media/image472.png"/><Relationship Id="rId86" Type="http://schemas.openxmlformats.org/officeDocument/2006/relationships/customXml" Target="../ink/ink469.xml"/><Relationship Id="rId130" Type="http://schemas.openxmlformats.org/officeDocument/2006/relationships/customXml" Target="../ink/ink491.xml"/><Relationship Id="rId135" Type="http://schemas.openxmlformats.org/officeDocument/2006/relationships/image" Target="../media/image499.png"/><Relationship Id="rId151" Type="http://schemas.openxmlformats.org/officeDocument/2006/relationships/image" Target="../media/image507.png"/><Relationship Id="rId156" Type="http://schemas.openxmlformats.org/officeDocument/2006/relationships/customXml" Target="../ink/ink504.xml"/><Relationship Id="rId13" Type="http://schemas.openxmlformats.org/officeDocument/2006/relationships/image" Target="../media/image438.png"/><Relationship Id="rId18" Type="http://schemas.openxmlformats.org/officeDocument/2006/relationships/customXml" Target="../ink/ink435.xml"/><Relationship Id="rId39" Type="http://schemas.openxmlformats.org/officeDocument/2006/relationships/image" Target="../media/image451.png"/><Relationship Id="rId109" Type="http://schemas.openxmlformats.org/officeDocument/2006/relationships/image" Target="../media/image486.png"/><Relationship Id="rId34" Type="http://schemas.openxmlformats.org/officeDocument/2006/relationships/customXml" Target="../ink/ink443.xml"/><Relationship Id="rId50" Type="http://schemas.openxmlformats.org/officeDocument/2006/relationships/customXml" Target="../ink/ink451.xml"/><Relationship Id="rId55" Type="http://schemas.openxmlformats.org/officeDocument/2006/relationships/image" Target="../media/image459.png"/><Relationship Id="rId76" Type="http://schemas.openxmlformats.org/officeDocument/2006/relationships/customXml" Target="../ink/ink464.xml"/><Relationship Id="rId97" Type="http://schemas.openxmlformats.org/officeDocument/2006/relationships/image" Target="../media/image480.png"/><Relationship Id="rId104" Type="http://schemas.openxmlformats.org/officeDocument/2006/relationships/customXml" Target="../ink/ink478.xml"/><Relationship Id="rId120" Type="http://schemas.openxmlformats.org/officeDocument/2006/relationships/customXml" Target="../ink/ink486.xml"/><Relationship Id="rId125" Type="http://schemas.openxmlformats.org/officeDocument/2006/relationships/image" Target="../media/image494.png"/><Relationship Id="rId141" Type="http://schemas.openxmlformats.org/officeDocument/2006/relationships/image" Target="../media/image502.png"/><Relationship Id="rId146" Type="http://schemas.openxmlformats.org/officeDocument/2006/relationships/customXml" Target="../ink/ink499.xml"/><Relationship Id="rId7" Type="http://schemas.openxmlformats.org/officeDocument/2006/relationships/image" Target="../media/image435.png"/><Relationship Id="rId71" Type="http://schemas.openxmlformats.org/officeDocument/2006/relationships/image" Target="../media/image467.png"/><Relationship Id="rId92" Type="http://schemas.openxmlformats.org/officeDocument/2006/relationships/customXml" Target="../ink/ink472.xml"/><Relationship Id="rId162" Type="http://schemas.openxmlformats.org/officeDocument/2006/relationships/customXml" Target="../ink/ink507.xml"/><Relationship Id="rId2" Type="http://schemas.openxmlformats.org/officeDocument/2006/relationships/image" Target="../media/image8.emf"/><Relationship Id="rId29" Type="http://schemas.openxmlformats.org/officeDocument/2006/relationships/image" Target="../media/image446.png"/><Relationship Id="rId24" Type="http://schemas.openxmlformats.org/officeDocument/2006/relationships/customXml" Target="../ink/ink438.xml"/><Relationship Id="rId40" Type="http://schemas.openxmlformats.org/officeDocument/2006/relationships/customXml" Target="../ink/ink446.xml"/><Relationship Id="rId45" Type="http://schemas.openxmlformats.org/officeDocument/2006/relationships/image" Target="../media/image454.png"/><Relationship Id="rId66" Type="http://schemas.openxmlformats.org/officeDocument/2006/relationships/customXml" Target="../ink/ink459.xml"/><Relationship Id="rId87" Type="http://schemas.openxmlformats.org/officeDocument/2006/relationships/image" Target="../media/image475.png"/><Relationship Id="rId110" Type="http://schemas.openxmlformats.org/officeDocument/2006/relationships/customXml" Target="../ink/ink481.xml"/><Relationship Id="rId115" Type="http://schemas.openxmlformats.org/officeDocument/2006/relationships/image" Target="../media/image489.png"/><Relationship Id="rId131" Type="http://schemas.openxmlformats.org/officeDocument/2006/relationships/image" Target="../media/image497.png"/><Relationship Id="rId136" Type="http://schemas.openxmlformats.org/officeDocument/2006/relationships/customXml" Target="../ink/ink494.xml"/><Relationship Id="rId157" Type="http://schemas.openxmlformats.org/officeDocument/2006/relationships/image" Target="../media/image510.png"/><Relationship Id="rId61" Type="http://schemas.openxmlformats.org/officeDocument/2006/relationships/image" Target="../media/image462.png"/><Relationship Id="rId82" Type="http://schemas.openxmlformats.org/officeDocument/2006/relationships/customXml" Target="../ink/ink467.xml"/><Relationship Id="rId152" Type="http://schemas.openxmlformats.org/officeDocument/2006/relationships/customXml" Target="../ink/ink502.xml"/><Relationship Id="rId19" Type="http://schemas.openxmlformats.org/officeDocument/2006/relationships/image" Target="../media/image441.png"/><Relationship Id="rId14" Type="http://schemas.openxmlformats.org/officeDocument/2006/relationships/customXml" Target="../ink/ink433.xml"/><Relationship Id="rId30" Type="http://schemas.openxmlformats.org/officeDocument/2006/relationships/customXml" Target="../ink/ink441.xml"/><Relationship Id="rId35" Type="http://schemas.openxmlformats.org/officeDocument/2006/relationships/image" Target="../media/image449.png"/><Relationship Id="rId56" Type="http://schemas.openxmlformats.org/officeDocument/2006/relationships/customXml" Target="../ink/ink454.xml"/><Relationship Id="rId77" Type="http://schemas.openxmlformats.org/officeDocument/2006/relationships/image" Target="../media/image470.png"/><Relationship Id="rId100" Type="http://schemas.openxmlformats.org/officeDocument/2006/relationships/customXml" Target="../ink/ink476.xml"/><Relationship Id="rId105" Type="http://schemas.openxmlformats.org/officeDocument/2006/relationships/image" Target="../media/image484.png"/><Relationship Id="rId126" Type="http://schemas.openxmlformats.org/officeDocument/2006/relationships/customXml" Target="../ink/ink489.xml"/><Relationship Id="rId147" Type="http://schemas.openxmlformats.org/officeDocument/2006/relationships/image" Target="../media/image505.png"/><Relationship Id="rId8" Type="http://schemas.openxmlformats.org/officeDocument/2006/relationships/customXml" Target="../ink/ink430.xml"/><Relationship Id="rId51" Type="http://schemas.openxmlformats.org/officeDocument/2006/relationships/image" Target="../media/image457.png"/><Relationship Id="rId72" Type="http://schemas.openxmlformats.org/officeDocument/2006/relationships/customXml" Target="../ink/ink462.xml"/><Relationship Id="rId93" Type="http://schemas.openxmlformats.org/officeDocument/2006/relationships/image" Target="../media/image478.png"/><Relationship Id="rId98" Type="http://schemas.openxmlformats.org/officeDocument/2006/relationships/customXml" Target="../ink/ink475.xml"/><Relationship Id="rId121" Type="http://schemas.openxmlformats.org/officeDocument/2006/relationships/image" Target="../media/image492.png"/><Relationship Id="rId142" Type="http://schemas.openxmlformats.org/officeDocument/2006/relationships/customXml" Target="../ink/ink497.xml"/><Relationship Id="rId163" Type="http://schemas.openxmlformats.org/officeDocument/2006/relationships/image" Target="../media/image513.png"/><Relationship Id="rId3" Type="http://schemas.openxmlformats.org/officeDocument/2006/relationships/image" Target="../media/image6.emf"/><Relationship Id="rId25" Type="http://schemas.openxmlformats.org/officeDocument/2006/relationships/image" Target="../media/image444.png"/><Relationship Id="rId46" Type="http://schemas.openxmlformats.org/officeDocument/2006/relationships/customXml" Target="../ink/ink449.xml"/><Relationship Id="rId67" Type="http://schemas.openxmlformats.org/officeDocument/2006/relationships/image" Target="../media/image465.png"/><Relationship Id="rId116" Type="http://schemas.openxmlformats.org/officeDocument/2006/relationships/customXml" Target="../ink/ink484.xml"/><Relationship Id="rId137" Type="http://schemas.openxmlformats.org/officeDocument/2006/relationships/image" Target="../media/image500.png"/><Relationship Id="rId158" Type="http://schemas.openxmlformats.org/officeDocument/2006/relationships/customXml" Target="../ink/ink505.xml"/><Relationship Id="rId20" Type="http://schemas.openxmlformats.org/officeDocument/2006/relationships/customXml" Target="../ink/ink436.xml"/><Relationship Id="rId41" Type="http://schemas.openxmlformats.org/officeDocument/2006/relationships/image" Target="../media/image452.png"/><Relationship Id="rId62" Type="http://schemas.openxmlformats.org/officeDocument/2006/relationships/customXml" Target="../ink/ink457.xml"/><Relationship Id="rId83" Type="http://schemas.openxmlformats.org/officeDocument/2006/relationships/image" Target="../media/image473.png"/><Relationship Id="rId88" Type="http://schemas.openxmlformats.org/officeDocument/2006/relationships/customXml" Target="../ink/ink470.xml"/><Relationship Id="rId111" Type="http://schemas.openxmlformats.org/officeDocument/2006/relationships/image" Target="../media/image487.png"/><Relationship Id="rId132" Type="http://schemas.openxmlformats.org/officeDocument/2006/relationships/customXml" Target="../ink/ink492.xml"/><Relationship Id="rId153" Type="http://schemas.openxmlformats.org/officeDocument/2006/relationships/image" Target="../media/image508.png"/><Relationship Id="rId15" Type="http://schemas.openxmlformats.org/officeDocument/2006/relationships/image" Target="../media/image439.png"/><Relationship Id="rId36" Type="http://schemas.openxmlformats.org/officeDocument/2006/relationships/customXml" Target="../ink/ink444.xml"/><Relationship Id="rId57" Type="http://schemas.openxmlformats.org/officeDocument/2006/relationships/image" Target="../media/image460.png"/><Relationship Id="rId106" Type="http://schemas.openxmlformats.org/officeDocument/2006/relationships/customXml" Target="../ink/ink479.xml"/><Relationship Id="rId127" Type="http://schemas.openxmlformats.org/officeDocument/2006/relationships/image" Target="../media/image495.png"/><Relationship Id="rId10" Type="http://schemas.openxmlformats.org/officeDocument/2006/relationships/customXml" Target="../ink/ink431.xml"/><Relationship Id="rId31" Type="http://schemas.openxmlformats.org/officeDocument/2006/relationships/image" Target="../media/image447.png"/><Relationship Id="rId52" Type="http://schemas.openxmlformats.org/officeDocument/2006/relationships/customXml" Target="../ink/ink452.xml"/><Relationship Id="rId73" Type="http://schemas.openxmlformats.org/officeDocument/2006/relationships/image" Target="../media/image468.png"/><Relationship Id="rId78" Type="http://schemas.openxmlformats.org/officeDocument/2006/relationships/customXml" Target="../ink/ink465.xml"/><Relationship Id="rId94" Type="http://schemas.openxmlformats.org/officeDocument/2006/relationships/customXml" Target="../ink/ink473.xml"/><Relationship Id="rId99" Type="http://schemas.openxmlformats.org/officeDocument/2006/relationships/image" Target="../media/image481.png"/><Relationship Id="rId101" Type="http://schemas.openxmlformats.org/officeDocument/2006/relationships/image" Target="../media/image482.png"/><Relationship Id="rId122" Type="http://schemas.openxmlformats.org/officeDocument/2006/relationships/customXml" Target="../ink/ink487.xml"/><Relationship Id="rId143" Type="http://schemas.openxmlformats.org/officeDocument/2006/relationships/image" Target="../media/image503.png"/><Relationship Id="rId148" Type="http://schemas.openxmlformats.org/officeDocument/2006/relationships/customXml" Target="../ink/ink500.xml"/><Relationship Id="rId4" Type="http://schemas.openxmlformats.org/officeDocument/2006/relationships/customXml" Target="../ink/ink428.xml"/><Relationship Id="rId9" Type="http://schemas.openxmlformats.org/officeDocument/2006/relationships/image" Target="../media/image436.png"/><Relationship Id="rId26" Type="http://schemas.openxmlformats.org/officeDocument/2006/relationships/customXml" Target="../ink/ink439.xml"/><Relationship Id="rId47" Type="http://schemas.openxmlformats.org/officeDocument/2006/relationships/image" Target="../media/image455.png"/><Relationship Id="rId68" Type="http://schemas.openxmlformats.org/officeDocument/2006/relationships/customXml" Target="../ink/ink460.xml"/><Relationship Id="rId89" Type="http://schemas.openxmlformats.org/officeDocument/2006/relationships/image" Target="../media/image476.png"/><Relationship Id="rId112" Type="http://schemas.openxmlformats.org/officeDocument/2006/relationships/customXml" Target="../ink/ink482.xml"/><Relationship Id="rId133" Type="http://schemas.openxmlformats.org/officeDocument/2006/relationships/image" Target="../media/image498.png"/><Relationship Id="rId154" Type="http://schemas.openxmlformats.org/officeDocument/2006/relationships/customXml" Target="../ink/ink503.xml"/><Relationship Id="rId16" Type="http://schemas.openxmlformats.org/officeDocument/2006/relationships/customXml" Target="../ink/ink434.xml"/><Relationship Id="rId37" Type="http://schemas.openxmlformats.org/officeDocument/2006/relationships/image" Target="../media/image450.png"/><Relationship Id="rId58" Type="http://schemas.openxmlformats.org/officeDocument/2006/relationships/customXml" Target="../ink/ink455.xml"/><Relationship Id="rId79" Type="http://schemas.openxmlformats.org/officeDocument/2006/relationships/image" Target="../media/image471.png"/><Relationship Id="rId102" Type="http://schemas.openxmlformats.org/officeDocument/2006/relationships/customXml" Target="../ink/ink477.xml"/><Relationship Id="rId123" Type="http://schemas.openxmlformats.org/officeDocument/2006/relationships/image" Target="../media/image493.png"/><Relationship Id="rId144" Type="http://schemas.openxmlformats.org/officeDocument/2006/relationships/customXml" Target="../ink/ink498.xml"/><Relationship Id="rId90" Type="http://schemas.openxmlformats.org/officeDocument/2006/relationships/customXml" Target="../ink/ink471.xml"/><Relationship Id="rId27" Type="http://schemas.openxmlformats.org/officeDocument/2006/relationships/image" Target="../media/image445.png"/><Relationship Id="rId48" Type="http://schemas.openxmlformats.org/officeDocument/2006/relationships/customXml" Target="../ink/ink450.xml"/><Relationship Id="rId69" Type="http://schemas.openxmlformats.org/officeDocument/2006/relationships/image" Target="../media/image466.png"/><Relationship Id="rId113" Type="http://schemas.openxmlformats.org/officeDocument/2006/relationships/image" Target="../media/image488.png"/><Relationship Id="rId134" Type="http://schemas.openxmlformats.org/officeDocument/2006/relationships/customXml" Target="../ink/ink493.xml"/><Relationship Id="rId80" Type="http://schemas.openxmlformats.org/officeDocument/2006/relationships/customXml" Target="../ink/ink466.xml"/><Relationship Id="rId155" Type="http://schemas.openxmlformats.org/officeDocument/2006/relationships/image" Target="../media/image509.png"/></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1A17A-51A0-489C-55E8-C567D72EB437}"/>
              </a:ext>
            </a:extLst>
          </p:cNvPr>
          <p:cNvSpPr>
            <a:spLocks noGrp="1"/>
          </p:cNvSpPr>
          <p:nvPr>
            <p:ph type="ctrTitle"/>
          </p:nvPr>
        </p:nvSpPr>
        <p:spPr/>
        <p:txBody>
          <a:bodyPr/>
          <a:lstStyle/>
          <a:p>
            <a:r>
              <a:rPr lang="en-US" dirty="0"/>
              <a:t>Graphene band structure</a:t>
            </a:r>
          </a:p>
        </p:txBody>
      </p:sp>
      <p:sp>
        <p:nvSpPr>
          <p:cNvPr id="3" name="Subtitle 2">
            <a:extLst>
              <a:ext uri="{FF2B5EF4-FFF2-40B4-BE49-F238E27FC236}">
                <a16:creationId xmlns:a16="http://schemas.microsoft.com/office/drawing/2014/main" id="{3999484F-B1A0-6EEB-B10C-57251280811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86950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79B4F9-DF74-1759-3B4C-D5F4642ED07A}"/>
              </a:ext>
            </a:extLst>
          </p:cNvPr>
          <p:cNvSpPr txBox="1"/>
          <p:nvPr/>
        </p:nvSpPr>
        <p:spPr>
          <a:xfrm>
            <a:off x="201386" y="181686"/>
            <a:ext cx="11288486" cy="2862322"/>
          </a:xfrm>
          <a:prstGeom prst="rect">
            <a:avLst/>
          </a:prstGeom>
          <a:noFill/>
        </p:spPr>
        <p:txBody>
          <a:bodyPr wrap="square">
            <a:spAutoFit/>
          </a:bodyPr>
          <a:lstStyle/>
          <a:p>
            <a:pPr algn="l"/>
            <a:r>
              <a:rPr lang="en-US" sz="1800" b="0" i="0" u="none" strike="noStrike" baseline="0" dirty="0">
                <a:latin typeface="CMR10"/>
              </a:rPr>
              <a:t>Each carbon atom forms covalent bonds with its three nearest neighbors.  Of carbon’s four valence electrons, three per carbon atom are in the </a:t>
            </a:r>
            <a:r>
              <a:rPr lang="en-US" sz="1800" b="0" i="1" u="none" strike="noStrike" baseline="0" dirty="0">
                <a:latin typeface="CMMI10"/>
              </a:rPr>
              <a:t>σ </a:t>
            </a:r>
            <a:r>
              <a:rPr lang="en-US" sz="1800" b="0" i="0" u="none" strike="noStrike" baseline="0" dirty="0">
                <a:latin typeface="CMR10"/>
              </a:rPr>
              <a:t>bands and completely occupy the available states. These states are formed from the s, </a:t>
            </a:r>
            <a:r>
              <a:rPr lang="en-US" sz="1800" b="0" i="0" u="none" strike="noStrike" baseline="0" dirty="0" err="1">
                <a:latin typeface="CMR10"/>
              </a:rPr>
              <a:t>p</a:t>
            </a:r>
            <a:r>
              <a:rPr lang="en-US" sz="1800" b="0" i="0" u="none" strike="noStrike" baseline="-25000" dirty="0" err="1">
                <a:latin typeface="CMR10"/>
              </a:rPr>
              <a:t>x</a:t>
            </a:r>
            <a:r>
              <a:rPr lang="en-US" sz="1800" b="0" i="0" u="none" strike="noStrike" baseline="0" dirty="0">
                <a:latin typeface="CMR10"/>
              </a:rPr>
              <a:t>, and </a:t>
            </a:r>
            <a:r>
              <a:rPr lang="en-US" sz="1800" b="0" i="0" u="none" strike="noStrike" baseline="0" dirty="0" err="1">
                <a:latin typeface="CMR10"/>
              </a:rPr>
              <a:t>p</a:t>
            </a:r>
            <a:r>
              <a:rPr lang="en-US" sz="1800" b="0" i="0" u="none" strike="noStrike" baseline="-25000" dirty="0" err="1">
                <a:latin typeface="CMR10"/>
              </a:rPr>
              <a:t>y</a:t>
            </a:r>
            <a:r>
              <a:rPr lang="en-US" sz="1800" b="0" i="0" u="none" strike="noStrike" baseline="0" dirty="0">
                <a:latin typeface="CMR10"/>
              </a:rPr>
              <a:t> orbitals of each C atom. Electrons in these bands are not available for conduction and form the valence band. </a:t>
            </a:r>
          </a:p>
          <a:p>
            <a:pPr algn="l"/>
            <a:endParaRPr lang="en-US" sz="1800" b="0" i="0" u="none" strike="noStrike" baseline="0" dirty="0">
              <a:latin typeface="CMR10"/>
            </a:endParaRPr>
          </a:p>
          <a:p>
            <a:pPr algn="l"/>
            <a:r>
              <a:rPr lang="en-US" sz="1800" b="0" i="0" u="none" strike="noStrike" baseline="0" dirty="0">
                <a:latin typeface="CMR10"/>
              </a:rPr>
              <a:t>The remaining valence electron per atom goes into states of the </a:t>
            </a:r>
            <a:r>
              <a:rPr lang="en-US" sz="1800" b="0" i="1" u="none" strike="noStrike" baseline="0" dirty="0">
                <a:latin typeface="CMMI10"/>
              </a:rPr>
              <a:t>π</a:t>
            </a:r>
            <a:r>
              <a:rPr lang="en-US" sz="1800" b="0" i="0" u="none" strike="noStrike" baseline="0" dirty="0">
                <a:latin typeface="CMR10"/>
              </a:rPr>
              <a:t>-bands.  These states are formed from the </a:t>
            </a:r>
            <a:r>
              <a:rPr lang="en-US" sz="1800" b="0" i="0" u="none" strike="noStrike" baseline="0" dirty="0" err="1">
                <a:latin typeface="CMR10"/>
              </a:rPr>
              <a:t>the</a:t>
            </a:r>
            <a:r>
              <a:rPr lang="en-US" sz="1800" b="0" i="0" u="none" strike="noStrike" baseline="0" dirty="0">
                <a:latin typeface="CMR10"/>
              </a:rPr>
              <a:t> </a:t>
            </a:r>
            <a:r>
              <a:rPr lang="en-US" sz="1800" b="0" i="0" u="none" strike="noStrike" baseline="0" dirty="0" err="1">
                <a:latin typeface="CMR10"/>
              </a:rPr>
              <a:t>p</a:t>
            </a:r>
            <a:r>
              <a:rPr lang="en-US" sz="1800" b="0" i="0" u="none" strike="noStrike" baseline="-25000" dirty="0" err="1">
                <a:latin typeface="CMR10"/>
              </a:rPr>
              <a:t>z</a:t>
            </a:r>
            <a:r>
              <a:rPr lang="en-US" sz="1800" b="0" i="0" u="none" strike="noStrike" baseline="0" dirty="0">
                <a:latin typeface="CMR10"/>
              </a:rPr>
              <a:t> orbitals of </a:t>
            </a:r>
            <a:r>
              <a:rPr lang="en-US" dirty="0">
                <a:latin typeface="CMR10"/>
              </a:rPr>
              <a:t>each C atom.  </a:t>
            </a:r>
            <a:r>
              <a:rPr lang="en-US" sz="1800" b="0" i="0" u="none" strike="noStrike" baseline="0" dirty="0">
                <a:latin typeface="CMR10"/>
              </a:rPr>
              <a:t>They are orthogonal to the </a:t>
            </a:r>
            <a:r>
              <a:rPr lang="en-US" sz="1800" b="0" i="1" u="none" strike="noStrike" baseline="0" dirty="0" err="1">
                <a:latin typeface="CMMI10"/>
              </a:rPr>
              <a:t>xy</a:t>
            </a:r>
            <a:r>
              <a:rPr lang="en-US" sz="1800" b="0" i="1" u="none" strike="noStrike" baseline="0" dirty="0">
                <a:latin typeface="CMMI10"/>
              </a:rPr>
              <a:t> </a:t>
            </a:r>
            <a:r>
              <a:rPr lang="en-US" sz="1800" b="0" i="0" u="none" strike="noStrike" baseline="0" dirty="0">
                <a:latin typeface="CMR10"/>
              </a:rPr>
              <a:t>plane of graphene. These bands are not filled, so that the electron is available for conduction.</a:t>
            </a:r>
          </a:p>
          <a:p>
            <a:pPr algn="l"/>
            <a:endParaRPr lang="en-US" dirty="0">
              <a:latin typeface="CMR10"/>
            </a:endParaRPr>
          </a:p>
          <a:p>
            <a:pPr algn="l"/>
            <a:r>
              <a:rPr lang="en-US" sz="1800" b="0" i="0" u="none" strike="noStrike" baseline="0" dirty="0">
                <a:latin typeface="CMR10"/>
              </a:rPr>
              <a:t>Since the </a:t>
            </a:r>
            <a:r>
              <a:rPr lang="en-US" i="1" dirty="0" err="1">
                <a:latin typeface="CMMI10"/>
              </a:rPr>
              <a:t>p</a:t>
            </a:r>
            <a:r>
              <a:rPr lang="en-US" i="1" baseline="-25000" dirty="0" err="1">
                <a:latin typeface="CMMI10"/>
              </a:rPr>
              <a:t>z</a:t>
            </a:r>
            <a:r>
              <a:rPr lang="en-US" sz="800" b="0" i="1" u="none" strike="noStrike" baseline="0" dirty="0">
                <a:latin typeface="CMMI7"/>
              </a:rPr>
              <a:t> </a:t>
            </a:r>
            <a:r>
              <a:rPr lang="en-US" sz="1800" b="0" i="0" u="none" strike="noStrike" baseline="0" dirty="0">
                <a:latin typeface="CMR10"/>
              </a:rPr>
              <a:t>orbitals are the same on each site, one can calculate the electronic structure of the </a:t>
            </a:r>
            <a:r>
              <a:rPr lang="en-US" sz="1800" b="0" i="1" u="none" strike="noStrike" baseline="0" dirty="0">
                <a:latin typeface="CMMI10"/>
              </a:rPr>
              <a:t>π</a:t>
            </a:r>
            <a:r>
              <a:rPr lang="en-US" sz="1800" b="0" i="0" u="none" strike="noStrike" baseline="0" dirty="0">
                <a:latin typeface="CMR10"/>
              </a:rPr>
              <a:t>-bands using an isotropic </a:t>
            </a:r>
            <a:r>
              <a:rPr lang="en-US" sz="1800" b="1" i="0" u="none" strike="noStrike" baseline="0" dirty="0">
                <a:latin typeface="CMR10"/>
              </a:rPr>
              <a:t>tight-binding model</a:t>
            </a:r>
            <a:r>
              <a:rPr lang="en-US" sz="1800" b="0" i="0" u="none" strike="noStrike" baseline="0" dirty="0">
                <a:latin typeface="CMR10"/>
              </a:rPr>
              <a:t>. </a:t>
            </a:r>
          </a:p>
        </p:txBody>
      </p:sp>
    </p:spTree>
    <p:extLst>
      <p:ext uri="{BB962C8B-B14F-4D97-AF65-F5344CB8AC3E}">
        <p14:creationId xmlns:p14="http://schemas.microsoft.com/office/powerpoint/2010/main" val="1633843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2E9C0B-EFD6-F7A3-AA80-8CF6C23EF100}"/>
              </a:ext>
            </a:extLst>
          </p:cNvPr>
          <p:cNvSpPr txBox="1"/>
          <p:nvPr/>
        </p:nvSpPr>
        <p:spPr>
          <a:xfrm>
            <a:off x="103414" y="181767"/>
            <a:ext cx="7179129" cy="1200329"/>
          </a:xfrm>
          <a:prstGeom prst="rect">
            <a:avLst/>
          </a:prstGeom>
          <a:noFill/>
        </p:spPr>
        <p:txBody>
          <a:bodyPr wrap="square">
            <a:spAutoFit/>
          </a:bodyPr>
          <a:lstStyle/>
          <a:p>
            <a:pPr algn="l"/>
            <a:r>
              <a:rPr lang="en-US" sz="1800" b="0" i="0" u="none" strike="noStrike" baseline="0" dirty="0">
                <a:latin typeface="CMR10"/>
              </a:rPr>
              <a:t>Fig. 2(f) presents a sketch of the graphene lattice.  The origin (0,0) of th</a:t>
            </a:r>
            <a:r>
              <a:rPr lang="en-US" dirty="0">
                <a:latin typeface="CMR10"/>
              </a:rPr>
              <a:t>e coordinates is placed at the position of the </a:t>
            </a:r>
            <a:r>
              <a:rPr lang="en-US" sz="1800" b="0" i="0" u="none" strike="noStrike" baseline="0" dirty="0">
                <a:latin typeface="CMR10"/>
              </a:rPr>
              <a:t>leftmost C atom on the A sublattice.  All three of its near-neighbors are on the B sublattice. Their position vectors are</a:t>
            </a:r>
          </a:p>
        </p:txBody>
      </p:sp>
      <p:sp>
        <p:nvSpPr>
          <p:cNvPr id="5" name="TextBox 4">
            <a:extLst>
              <a:ext uri="{FF2B5EF4-FFF2-40B4-BE49-F238E27FC236}">
                <a16:creationId xmlns:a16="http://schemas.microsoft.com/office/drawing/2014/main" id="{6E781C54-660C-E0D8-B01F-EAEF7CA3C988}"/>
              </a:ext>
            </a:extLst>
          </p:cNvPr>
          <p:cNvSpPr txBox="1"/>
          <p:nvPr/>
        </p:nvSpPr>
        <p:spPr>
          <a:xfrm>
            <a:off x="7630886" y="4271779"/>
            <a:ext cx="4561114" cy="646331"/>
          </a:xfrm>
          <a:prstGeom prst="rect">
            <a:avLst/>
          </a:prstGeom>
          <a:noFill/>
        </p:spPr>
        <p:txBody>
          <a:bodyPr wrap="square">
            <a:spAutoFit/>
          </a:bodyPr>
          <a:lstStyle/>
          <a:p>
            <a:pPr algn="l"/>
            <a:r>
              <a:rPr lang="en-US" sz="1800" b="0" i="0" u="none" strike="noStrike" baseline="0" dirty="0">
                <a:latin typeface="CMR10"/>
              </a:rPr>
              <a:t>(f) Sketch of the scheme for evaluating the</a:t>
            </a:r>
          </a:p>
          <a:p>
            <a:pPr algn="l"/>
            <a:r>
              <a:rPr lang="en-US" sz="1800" b="0" i="1" u="none" strike="noStrike" baseline="0" dirty="0">
                <a:latin typeface="CMMI10"/>
              </a:rPr>
              <a:t>π</a:t>
            </a:r>
            <a:r>
              <a:rPr lang="en-US" sz="1800" b="0" i="0" u="none" strike="noStrike" baseline="0" dirty="0">
                <a:latin typeface="CMR10"/>
              </a:rPr>
              <a:t>-bands of graphene. </a:t>
            </a:r>
            <a:endParaRPr lang="en-US" dirty="0"/>
          </a:p>
        </p:txBody>
      </p:sp>
      <p:pic>
        <p:nvPicPr>
          <p:cNvPr id="7" name="Picture 6">
            <a:extLst>
              <a:ext uri="{FF2B5EF4-FFF2-40B4-BE49-F238E27FC236}">
                <a16:creationId xmlns:a16="http://schemas.microsoft.com/office/drawing/2014/main" id="{8B0A0845-0CA0-BA26-9617-642F3EC335BE}"/>
              </a:ext>
            </a:extLst>
          </p:cNvPr>
          <p:cNvPicPr>
            <a:picLocks noChangeAspect="1"/>
          </p:cNvPicPr>
          <p:nvPr/>
        </p:nvPicPr>
        <p:blipFill>
          <a:blip r:embed="rId2"/>
          <a:stretch>
            <a:fillRect/>
          </a:stretch>
        </p:blipFill>
        <p:spPr>
          <a:xfrm>
            <a:off x="8308425" y="234998"/>
            <a:ext cx="3332159" cy="1754325"/>
          </a:xfrm>
          <a:prstGeom prst="rect">
            <a:avLst/>
          </a:prstGeom>
        </p:spPr>
      </p:pic>
      <p:pic>
        <p:nvPicPr>
          <p:cNvPr id="11" name="Picture 10">
            <a:extLst>
              <a:ext uri="{FF2B5EF4-FFF2-40B4-BE49-F238E27FC236}">
                <a16:creationId xmlns:a16="http://schemas.microsoft.com/office/drawing/2014/main" id="{E77813A7-5F14-D786-40EF-0CC4EB036A66}"/>
              </a:ext>
            </a:extLst>
          </p:cNvPr>
          <p:cNvPicPr>
            <a:picLocks noChangeAspect="1"/>
          </p:cNvPicPr>
          <p:nvPr/>
        </p:nvPicPr>
        <p:blipFill>
          <a:blip r:embed="rId3"/>
          <a:stretch>
            <a:fillRect/>
          </a:stretch>
        </p:blipFill>
        <p:spPr>
          <a:xfrm>
            <a:off x="344115" y="1465105"/>
            <a:ext cx="5139962" cy="1904157"/>
          </a:xfrm>
          <a:prstGeom prst="rect">
            <a:avLst/>
          </a:prstGeom>
        </p:spPr>
      </p:pic>
      <p:grpSp>
        <p:nvGrpSpPr>
          <p:cNvPr id="40" name="Group 39">
            <a:extLst>
              <a:ext uri="{FF2B5EF4-FFF2-40B4-BE49-F238E27FC236}">
                <a16:creationId xmlns:a16="http://schemas.microsoft.com/office/drawing/2014/main" id="{C366A605-1AF5-4550-3104-159DC937D46C}"/>
              </a:ext>
            </a:extLst>
          </p:cNvPr>
          <p:cNvGrpSpPr/>
          <p:nvPr/>
        </p:nvGrpSpPr>
        <p:grpSpPr>
          <a:xfrm>
            <a:off x="9190851" y="2285049"/>
            <a:ext cx="1724760" cy="966600"/>
            <a:chOff x="9190851" y="2285049"/>
            <a:chExt cx="1724760" cy="966600"/>
          </a:xfrm>
        </p:grpSpPr>
        <mc:AlternateContent xmlns:mc="http://schemas.openxmlformats.org/markup-compatibility/2006" xmlns:p14="http://schemas.microsoft.com/office/powerpoint/2010/main">
          <mc:Choice Requires="p14">
            <p:contentPart p14:bwMode="auto" r:id="rId4">
              <p14:nvContentPartPr>
                <p14:cNvPr id="16" name="Ink 15">
                  <a:extLst>
                    <a:ext uri="{FF2B5EF4-FFF2-40B4-BE49-F238E27FC236}">
                      <a16:creationId xmlns:a16="http://schemas.microsoft.com/office/drawing/2014/main" id="{84B48151-2B22-E469-89AD-D74EF2EF591A}"/>
                    </a:ext>
                  </a:extLst>
                </p14:cNvPr>
                <p14:cNvContentPartPr/>
                <p14:nvPr/>
              </p14:nvContentPartPr>
              <p14:xfrm>
                <a:off x="9401811" y="2985249"/>
                <a:ext cx="745920" cy="37080"/>
              </p14:xfrm>
            </p:contentPart>
          </mc:Choice>
          <mc:Fallback xmlns="">
            <p:pic>
              <p:nvPicPr>
                <p:cNvPr id="16" name="Ink 15">
                  <a:extLst>
                    <a:ext uri="{FF2B5EF4-FFF2-40B4-BE49-F238E27FC236}">
                      <a16:creationId xmlns:a16="http://schemas.microsoft.com/office/drawing/2014/main" id="{84B48151-2B22-E469-89AD-D74EF2EF591A}"/>
                    </a:ext>
                  </a:extLst>
                </p:cNvPr>
                <p:cNvPicPr/>
                <p:nvPr/>
              </p:nvPicPr>
              <p:blipFill>
                <a:blip r:embed="rId5"/>
                <a:stretch>
                  <a:fillRect/>
                </a:stretch>
              </p:blipFill>
              <p:spPr>
                <a:xfrm>
                  <a:off x="9383811" y="2967609"/>
                  <a:ext cx="7815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id="{471614D0-C03B-5B83-7A66-74544F756191}"/>
                    </a:ext>
                  </a:extLst>
                </p14:cNvPr>
                <p14:cNvContentPartPr/>
                <p14:nvPr/>
              </p14:nvContentPartPr>
              <p14:xfrm>
                <a:off x="10144491" y="2462889"/>
                <a:ext cx="586800" cy="521640"/>
              </p14:xfrm>
            </p:contentPart>
          </mc:Choice>
          <mc:Fallback xmlns="">
            <p:pic>
              <p:nvPicPr>
                <p:cNvPr id="17" name="Ink 16">
                  <a:extLst>
                    <a:ext uri="{FF2B5EF4-FFF2-40B4-BE49-F238E27FC236}">
                      <a16:creationId xmlns:a16="http://schemas.microsoft.com/office/drawing/2014/main" id="{471614D0-C03B-5B83-7A66-74544F756191}"/>
                    </a:ext>
                  </a:extLst>
                </p:cNvPr>
                <p:cNvPicPr/>
                <p:nvPr/>
              </p:nvPicPr>
              <p:blipFill>
                <a:blip r:embed="rId7"/>
                <a:stretch>
                  <a:fillRect/>
                </a:stretch>
              </p:blipFill>
              <p:spPr>
                <a:xfrm>
                  <a:off x="10126851" y="2444889"/>
                  <a:ext cx="622440" cy="557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Ink 18">
                  <a:extLst>
                    <a:ext uri="{FF2B5EF4-FFF2-40B4-BE49-F238E27FC236}">
                      <a16:creationId xmlns:a16="http://schemas.microsoft.com/office/drawing/2014/main" id="{D73DE5DC-56DE-E9AC-AD3A-C86715D98E6B}"/>
                    </a:ext>
                  </a:extLst>
                </p14:cNvPr>
                <p14:cNvContentPartPr/>
                <p14:nvPr/>
              </p14:nvContentPartPr>
              <p14:xfrm>
                <a:off x="9327291" y="2977329"/>
                <a:ext cx="104040" cy="12600"/>
              </p14:xfrm>
            </p:contentPart>
          </mc:Choice>
          <mc:Fallback xmlns="">
            <p:pic>
              <p:nvPicPr>
                <p:cNvPr id="19" name="Ink 18">
                  <a:extLst>
                    <a:ext uri="{FF2B5EF4-FFF2-40B4-BE49-F238E27FC236}">
                      <a16:creationId xmlns:a16="http://schemas.microsoft.com/office/drawing/2014/main" id="{D73DE5DC-56DE-E9AC-AD3A-C86715D98E6B}"/>
                    </a:ext>
                  </a:extLst>
                </p:cNvPr>
                <p:cNvPicPr/>
                <p:nvPr/>
              </p:nvPicPr>
              <p:blipFill>
                <a:blip r:embed="rId9"/>
                <a:stretch>
                  <a:fillRect/>
                </a:stretch>
              </p:blipFill>
              <p:spPr>
                <a:xfrm>
                  <a:off x="9309651" y="2959689"/>
                  <a:ext cx="1396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Ink 19">
                  <a:extLst>
                    <a:ext uri="{FF2B5EF4-FFF2-40B4-BE49-F238E27FC236}">
                      <a16:creationId xmlns:a16="http://schemas.microsoft.com/office/drawing/2014/main" id="{EDD401DA-72C9-2A98-FF67-42536686B98F}"/>
                    </a:ext>
                  </a:extLst>
                </p14:cNvPr>
                <p14:cNvContentPartPr/>
                <p14:nvPr/>
              </p14:nvContentPartPr>
              <p14:xfrm>
                <a:off x="9233691" y="2452809"/>
                <a:ext cx="1449000" cy="530280"/>
              </p14:xfrm>
            </p:contentPart>
          </mc:Choice>
          <mc:Fallback xmlns="">
            <p:pic>
              <p:nvPicPr>
                <p:cNvPr id="20" name="Ink 19">
                  <a:extLst>
                    <a:ext uri="{FF2B5EF4-FFF2-40B4-BE49-F238E27FC236}">
                      <a16:creationId xmlns:a16="http://schemas.microsoft.com/office/drawing/2014/main" id="{EDD401DA-72C9-2A98-FF67-42536686B98F}"/>
                    </a:ext>
                  </a:extLst>
                </p:cNvPr>
                <p:cNvPicPr/>
                <p:nvPr/>
              </p:nvPicPr>
              <p:blipFill>
                <a:blip r:embed="rId11"/>
                <a:stretch>
                  <a:fillRect/>
                </a:stretch>
              </p:blipFill>
              <p:spPr>
                <a:xfrm>
                  <a:off x="9216051" y="2435169"/>
                  <a:ext cx="1484640" cy="565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 name="Ink 21">
                  <a:extLst>
                    <a:ext uri="{FF2B5EF4-FFF2-40B4-BE49-F238E27FC236}">
                      <a16:creationId xmlns:a16="http://schemas.microsoft.com/office/drawing/2014/main" id="{3EC3B280-5EB8-10CB-372E-88E7BF987C73}"/>
                    </a:ext>
                  </a:extLst>
                </p14:cNvPr>
                <p14:cNvContentPartPr/>
                <p14:nvPr/>
              </p14:nvContentPartPr>
              <p14:xfrm>
                <a:off x="9834891" y="2418609"/>
                <a:ext cx="190440" cy="120960"/>
              </p14:xfrm>
            </p:contentPart>
          </mc:Choice>
          <mc:Fallback xmlns="">
            <p:pic>
              <p:nvPicPr>
                <p:cNvPr id="22" name="Ink 21">
                  <a:extLst>
                    <a:ext uri="{FF2B5EF4-FFF2-40B4-BE49-F238E27FC236}">
                      <a16:creationId xmlns:a16="http://schemas.microsoft.com/office/drawing/2014/main" id="{3EC3B280-5EB8-10CB-372E-88E7BF987C73}"/>
                    </a:ext>
                  </a:extLst>
                </p:cNvPr>
                <p:cNvPicPr/>
                <p:nvPr/>
              </p:nvPicPr>
              <p:blipFill>
                <a:blip r:embed="rId13"/>
                <a:stretch>
                  <a:fillRect/>
                </a:stretch>
              </p:blipFill>
              <p:spPr>
                <a:xfrm>
                  <a:off x="9816891" y="2400609"/>
                  <a:ext cx="2260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 name="Ink 23">
                  <a:extLst>
                    <a:ext uri="{FF2B5EF4-FFF2-40B4-BE49-F238E27FC236}">
                      <a16:creationId xmlns:a16="http://schemas.microsoft.com/office/drawing/2014/main" id="{50ED691D-C6C6-A3F2-3477-51545E9352F9}"/>
                    </a:ext>
                  </a:extLst>
                </p14:cNvPr>
                <p14:cNvContentPartPr/>
                <p14:nvPr/>
              </p14:nvContentPartPr>
              <p14:xfrm>
                <a:off x="9190851" y="3083889"/>
                <a:ext cx="91440" cy="167760"/>
              </p14:xfrm>
            </p:contentPart>
          </mc:Choice>
          <mc:Fallback xmlns="">
            <p:pic>
              <p:nvPicPr>
                <p:cNvPr id="24" name="Ink 23">
                  <a:extLst>
                    <a:ext uri="{FF2B5EF4-FFF2-40B4-BE49-F238E27FC236}">
                      <a16:creationId xmlns:a16="http://schemas.microsoft.com/office/drawing/2014/main" id="{50ED691D-C6C6-A3F2-3477-51545E9352F9}"/>
                    </a:ext>
                  </a:extLst>
                </p:cNvPr>
                <p:cNvPicPr/>
                <p:nvPr/>
              </p:nvPicPr>
              <p:blipFill>
                <a:blip r:embed="rId15"/>
                <a:stretch>
                  <a:fillRect/>
                </a:stretch>
              </p:blipFill>
              <p:spPr>
                <a:xfrm>
                  <a:off x="9173211" y="3066249"/>
                  <a:ext cx="1270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 name="Ink 24">
                  <a:extLst>
                    <a:ext uri="{FF2B5EF4-FFF2-40B4-BE49-F238E27FC236}">
                      <a16:creationId xmlns:a16="http://schemas.microsoft.com/office/drawing/2014/main" id="{6D29B852-D6D2-9EE9-729A-EC3631110710}"/>
                    </a:ext>
                  </a:extLst>
                </p14:cNvPr>
                <p14:cNvContentPartPr/>
                <p14:nvPr/>
              </p14:nvContentPartPr>
              <p14:xfrm>
                <a:off x="9198411" y="3168849"/>
                <a:ext cx="130320" cy="19800"/>
              </p14:xfrm>
            </p:contentPart>
          </mc:Choice>
          <mc:Fallback xmlns="">
            <p:pic>
              <p:nvPicPr>
                <p:cNvPr id="25" name="Ink 24">
                  <a:extLst>
                    <a:ext uri="{FF2B5EF4-FFF2-40B4-BE49-F238E27FC236}">
                      <a16:creationId xmlns:a16="http://schemas.microsoft.com/office/drawing/2014/main" id="{6D29B852-D6D2-9EE9-729A-EC3631110710}"/>
                    </a:ext>
                  </a:extLst>
                </p:cNvPr>
                <p:cNvPicPr/>
                <p:nvPr/>
              </p:nvPicPr>
              <p:blipFill>
                <a:blip r:embed="rId17"/>
                <a:stretch>
                  <a:fillRect/>
                </a:stretch>
              </p:blipFill>
              <p:spPr>
                <a:xfrm>
                  <a:off x="9180411" y="3151209"/>
                  <a:ext cx="1659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 name="Ink 25">
                  <a:extLst>
                    <a:ext uri="{FF2B5EF4-FFF2-40B4-BE49-F238E27FC236}">
                      <a16:creationId xmlns:a16="http://schemas.microsoft.com/office/drawing/2014/main" id="{452306E6-4675-D08D-0233-B8F997F0484A}"/>
                    </a:ext>
                  </a:extLst>
                </p14:cNvPr>
                <p14:cNvContentPartPr/>
                <p14:nvPr/>
              </p14:nvContentPartPr>
              <p14:xfrm>
                <a:off x="10125771" y="3025929"/>
                <a:ext cx="107280" cy="200160"/>
              </p14:xfrm>
            </p:contentPart>
          </mc:Choice>
          <mc:Fallback xmlns="">
            <p:pic>
              <p:nvPicPr>
                <p:cNvPr id="26" name="Ink 25">
                  <a:extLst>
                    <a:ext uri="{FF2B5EF4-FFF2-40B4-BE49-F238E27FC236}">
                      <a16:creationId xmlns:a16="http://schemas.microsoft.com/office/drawing/2014/main" id="{452306E6-4675-D08D-0233-B8F997F0484A}"/>
                    </a:ext>
                  </a:extLst>
                </p:cNvPr>
                <p:cNvPicPr/>
                <p:nvPr/>
              </p:nvPicPr>
              <p:blipFill>
                <a:blip r:embed="rId19"/>
                <a:stretch>
                  <a:fillRect/>
                </a:stretch>
              </p:blipFill>
              <p:spPr>
                <a:xfrm>
                  <a:off x="10107771" y="3007929"/>
                  <a:ext cx="1429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7" name="Ink 26">
                  <a:extLst>
                    <a:ext uri="{FF2B5EF4-FFF2-40B4-BE49-F238E27FC236}">
                      <a16:creationId xmlns:a16="http://schemas.microsoft.com/office/drawing/2014/main" id="{221BA3AC-0408-71AD-3B1A-3B4ED45597DA}"/>
                    </a:ext>
                  </a:extLst>
                </p14:cNvPr>
                <p14:cNvContentPartPr/>
                <p14:nvPr/>
              </p14:nvContentPartPr>
              <p14:xfrm>
                <a:off x="10778451" y="2285049"/>
                <a:ext cx="137160" cy="219240"/>
              </p14:xfrm>
            </p:contentPart>
          </mc:Choice>
          <mc:Fallback xmlns="">
            <p:pic>
              <p:nvPicPr>
                <p:cNvPr id="27" name="Ink 26">
                  <a:extLst>
                    <a:ext uri="{FF2B5EF4-FFF2-40B4-BE49-F238E27FC236}">
                      <a16:creationId xmlns:a16="http://schemas.microsoft.com/office/drawing/2014/main" id="{221BA3AC-0408-71AD-3B1A-3B4ED45597DA}"/>
                    </a:ext>
                  </a:extLst>
                </p:cNvPr>
                <p:cNvPicPr/>
                <p:nvPr/>
              </p:nvPicPr>
              <p:blipFill>
                <a:blip r:embed="rId21"/>
                <a:stretch>
                  <a:fillRect/>
                </a:stretch>
              </p:blipFill>
              <p:spPr>
                <a:xfrm>
                  <a:off x="10760811" y="2267049"/>
                  <a:ext cx="1728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8" name="Ink 27">
                  <a:extLst>
                    <a:ext uri="{FF2B5EF4-FFF2-40B4-BE49-F238E27FC236}">
                      <a16:creationId xmlns:a16="http://schemas.microsoft.com/office/drawing/2014/main" id="{4F8C861C-BA21-FDEC-2A0C-C4417A577C38}"/>
                    </a:ext>
                  </a:extLst>
                </p14:cNvPr>
                <p14:cNvContentPartPr/>
                <p14:nvPr/>
              </p14:nvContentPartPr>
              <p14:xfrm>
                <a:off x="10801851" y="2430129"/>
                <a:ext cx="103320" cy="19440"/>
              </p14:xfrm>
            </p:contentPart>
          </mc:Choice>
          <mc:Fallback xmlns="">
            <p:pic>
              <p:nvPicPr>
                <p:cNvPr id="28" name="Ink 27">
                  <a:extLst>
                    <a:ext uri="{FF2B5EF4-FFF2-40B4-BE49-F238E27FC236}">
                      <a16:creationId xmlns:a16="http://schemas.microsoft.com/office/drawing/2014/main" id="{4F8C861C-BA21-FDEC-2A0C-C4417A577C38}"/>
                    </a:ext>
                  </a:extLst>
                </p:cNvPr>
                <p:cNvPicPr/>
                <p:nvPr/>
              </p:nvPicPr>
              <p:blipFill>
                <a:blip r:embed="rId23"/>
                <a:stretch>
                  <a:fillRect/>
                </a:stretch>
              </p:blipFill>
              <p:spPr>
                <a:xfrm>
                  <a:off x="10784211" y="2412129"/>
                  <a:ext cx="1389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1" name="Ink 30">
                  <a:extLst>
                    <a:ext uri="{FF2B5EF4-FFF2-40B4-BE49-F238E27FC236}">
                      <a16:creationId xmlns:a16="http://schemas.microsoft.com/office/drawing/2014/main" id="{B865CF25-6DBA-34A6-6071-9CBCA774CB5D}"/>
                    </a:ext>
                  </a:extLst>
                </p14:cNvPr>
                <p14:cNvContentPartPr/>
                <p14:nvPr/>
              </p14:nvContentPartPr>
              <p14:xfrm>
                <a:off x="9531771" y="2861049"/>
                <a:ext cx="99000" cy="111960"/>
              </p14:xfrm>
            </p:contentPart>
          </mc:Choice>
          <mc:Fallback xmlns="">
            <p:pic>
              <p:nvPicPr>
                <p:cNvPr id="31" name="Ink 30">
                  <a:extLst>
                    <a:ext uri="{FF2B5EF4-FFF2-40B4-BE49-F238E27FC236}">
                      <a16:creationId xmlns:a16="http://schemas.microsoft.com/office/drawing/2014/main" id="{B865CF25-6DBA-34A6-6071-9CBCA774CB5D}"/>
                    </a:ext>
                  </a:extLst>
                </p:cNvPr>
                <p:cNvPicPr/>
                <p:nvPr/>
              </p:nvPicPr>
              <p:blipFill>
                <a:blip r:embed="rId25"/>
                <a:stretch>
                  <a:fillRect/>
                </a:stretch>
              </p:blipFill>
              <p:spPr>
                <a:xfrm>
                  <a:off x="9513771" y="2843409"/>
                  <a:ext cx="1346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2" name="Ink 31">
                  <a:extLst>
                    <a:ext uri="{FF2B5EF4-FFF2-40B4-BE49-F238E27FC236}">
                      <a16:creationId xmlns:a16="http://schemas.microsoft.com/office/drawing/2014/main" id="{81BA3887-E7A5-F7B2-D495-D5FA6EFE60DB}"/>
                    </a:ext>
                  </a:extLst>
                </p14:cNvPr>
                <p14:cNvContentPartPr/>
                <p14:nvPr/>
              </p14:nvContentPartPr>
              <p14:xfrm>
                <a:off x="9662091" y="2858169"/>
                <a:ext cx="68760" cy="105480"/>
              </p14:xfrm>
            </p:contentPart>
          </mc:Choice>
          <mc:Fallback xmlns="">
            <p:pic>
              <p:nvPicPr>
                <p:cNvPr id="32" name="Ink 31">
                  <a:extLst>
                    <a:ext uri="{FF2B5EF4-FFF2-40B4-BE49-F238E27FC236}">
                      <a16:creationId xmlns:a16="http://schemas.microsoft.com/office/drawing/2014/main" id="{81BA3887-E7A5-F7B2-D495-D5FA6EFE60DB}"/>
                    </a:ext>
                  </a:extLst>
                </p:cNvPr>
                <p:cNvPicPr/>
                <p:nvPr/>
              </p:nvPicPr>
              <p:blipFill>
                <a:blip r:embed="rId27"/>
                <a:stretch>
                  <a:fillRect/>
                </a:stretch>
              </p:blipFill>
              <p:spPr>
                <a:xfrm>
                  <a:off x="9644091" y="2840169"/>
                  <a:ext cx="1044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3" name="Ink 32">
                  <a:extLst>
                    <a:ext uri="{FF2B5EF4-FFF2-40B4-BE49-F238E27FC236}">
                      <a16:creationId xmlns:a16="http://schemas.microsoft.com/office/drawing/2014/main" id="{45F65E0A-20B5-3C0C-D627-F02CB0B0B227}"/>
                    </a:ext>
                  </a:extLst>
                </p14:cNvPr>
                <p14:cNvContentPartPr/>
                <p14:nvPr/>
              </p14:nvContentPartPr>
              <p14:xfrm>
                <a:off x="9727251" y="2869689"/>
                <a:ext cx="105840" cy="62640"/>
              </p14:xfrm>
            </p:contentPart>
          </mc:Choice>
          <mc:Fallback xmlns="">
            <p:pic>
              <p:nvPicPr>
                <p:cNvPr id="33" name="Ink 32">
                  <a:extLst>
                    <a:ext uri="{FF2B5EF4-FFF2-40B4-BE49-F238E27FC236}">
                      <a16:creationId xmlns:a16="http://schemas.microsoft.com/office/drawing/2014/main" id="{45F65E0A-20B5-3C0C-D627-F02CB0B0B227}"/>
                    </a:ext>
                  </a:extLst>
                </p:cNvPr>
                <p:cNvPicPr/>
                <p:nvPr/>
              </p:nvPicPr>
              <p:blipFill>
                <a:blip r:embed="rId29"/>
                <a:stretch>
                  <a:fillRect/>
                </a:stretch>
              </p:blipFill>
              <p:spPr>
                <a:xfrm>
                  <a:off x="9709611" y="2852049"/>
                  <a:ext cx="1414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5" name="Ink 34">
                  <a:extLst>
                    <a:ext uri="{FF2B5EF4-FFF2-40B4-BE49-F238E27FC236}">
                      <a16:creationId xmlns:a16="http://schemas.microsoft.com/office/drawing/2014/main" id="{3A6739E3-9614-B4CA-2209-E4D114D8B87B}"/>
                    </a:ext>
                  </a:extLst>
                </p14:cNvPr>
                <p14:cNvContentPartPr/>
                <p14:nvPr/>
              </p14:nvContentPartPr>
              <p14:xfrm>
                <a:off x="10028211" y="2709849"/>
                <a:ext cx="4680" cy="9360"/>
              </p14:xfrm>
            </p:contentPart>
          </mc:Choice>
          <mc:Fallback xmlns="">
            <p:pic>
              <p:nvPicPr>
                <p:cNvPr id="35" name="Ink 34">
                  <a:extLst>
                    <a:ext uri="{FF2B5EF4-FFF2-40B4-BE49-F238E27FC236}">
                      <a16:creationId xmlns:a16="http://schemas.microsoft.com/office/drawing/2014/main" id="{3A6739E3-9614-B4CA-2209-E4D114D8B87B}"/>
                    </a:ext>
                  </a:extLst>
                </p:cNvPr>
                <p:cNvPicPr/>
                <p:nvPr/>
              </p:nvPicPr>
              <p:blipFill>
                <a:blip r:embed="rId31"/>
                <a:stretch>
                  <a:fillRect/>
                </a:stretch>
              </p:blipFill>
              <p:spPr>
                <a:xfrm>
                  <a:off x="10010571" y="2692209"/>
                  <a:ext cx="403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6" name="Ink 35">
                  <a:extLst>
                    <a:ext uri="{FF2B5EF4-FFF2-40B4-BE49-F238E27FC236}">
                      <a16:creationId xmlns:a16="http://schemas.microsoft.com/office/drawing/2014/main" id="{3B8E5702-F72D-8B1D-5E6D-0CCB6DCEC38E}"/>
                    </a:ext>
                  </a:extLst>
                </p14:cNvPr>
                <p14:cNvContentPartPr/>
                <p14:nvPr/>
              </p14:nvContentPartPr>
              <p14:xfrm>
                <a:off x="10056291" y="2759169"/>
                <a:ext cx="36000" cy="130320"/>
              </p14:xfrm>
            </p:contentPart>
          </mc:Choice>
          <mc:Fallback xmlns="">
            <p:pic>
              <p:nvPicPr>
                <p:cNvPr id="36" name="Ink 35">
                  <a:extLst>
                    <a:ext uri="{FF2B5EF4-FFF2-40B4-BE49-F238E27FC236}">
                      <a16:creationId xmlns:a16="http://schemas.microsoft.com/office/drawing/2014/main" id="{3B8E5702-F72D-8B1D-5E6D-0CCB6DCEC38E}"/>
                    </a:ext>
                  </a:extLst>
                </p:cNvPr>
                <p:cNvPicPr/>
                <p:nvPr/>
              </p:nvPicPr>
              <p:blipFill>
                <a:blip r:embed="rId33"/>
                <a:stretch>
                  <a:fillRect/>
                </a:stretch>
              </p:blipFill>
              <p:spPr>
                <a:xfrm>
                  <a:off x="10038651" y="2741169"/>
                  <a:ext cx="716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7" name="Ink 36">
                  <a:extLst>
                    <a:ext uri="{FF2B5EF4-FFF2-40B4-BE49-F238E27FC236}">
                      <a16:creationId xmlns:a16="http://schemas.microsoft.com/office/drawing/2014/main" id="{279A8CFE-4727-BFB3-93C6-3AD768B56519}"/>
                    </a:ext>
                  </a:extLst>
                </p14:cNvPr>
                <p14:cNvContentPartPr/>
                <p14:nvPr/>
              </p14:nvContentPartPr>
              <p14:xfrm>
                <a:off x="10114611" y="2931609"/>
                <a:ext cx="8280" cy="23760"/>
              </p14:xfrm>
            </p:contentPart>
          </mc:Choice>
          <mc:Fallback xmlns="">
            <p:pic>
              <p:nvPicPr>
                <p:cNvPr id="37" name="Ink 36">
                  <a:extLst>
                    <a:ext uri="{FF2B5EF4-FFF2-40B4-BE49-F238E27FC236}">
                      <a16:creationId xmlns:a16="http://schemas.microsoft.com/office/drawing/2014/main" id="{279A8CFE-4727-BFB3-93C6-3AD768B56519}"/>
                    </a:ext>
                  </a:extLst>
                </p:cNvPr>
                <p:cNvPicPr/>
                <p:nvPr/>
              </p:nvPicPr>
              <p:blipFill>
                <a:blip r:embed="rId35"/>
                <a:stretch>
                  <a:fillRect/>
                </a:stretch>
              </p:blipFill>
              <p:spPr>
                <a:xfrm>
                  <a:off x="10096971" y="2913609"/>
                  <a:ext cx="439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9" name="Ink 38">
                  <a:extLst>
                    <a:ext uri="{FF2B5EF4-FFF2-40B4-BE49-F238E27FC236}">
                      <a16:creationId xmlns:a16="http://schemas.microsoft.com/office/drawing/2014/main" id="{EF66D4C7-2BC5-33E0-72C9-BA750E4071D5}"/>
                    </a:ext>
                  </a:extLst>
                </p14:cNvPr>
                <p14:cNvContentPartPr/>
                <p14:nvPr/>
              </p14:nvContentPartPr>
              <p14:xfrm>
                <a:off x="9239091" y="2964729"/>
                <a:ext cx="194400" cy="16920"/>
              </p14:xfrm>
            </p:contentPart>
          </mc:Choice>
          <mc:Fallback xmlns="">
            <p:pic>
              <p:nvPicPr>
                <p:cNvPr id="39" name="Ink 38">
                  <a:extLst>
                    <a:ext uri="{FF2B5EF4-FFF2-40B4-BE49-F238E27FC236}">
                      <a16:creationId xmlns:a16="http://schemas.microsoft.com/office/drawing/2014/main" id="{EF66D4C7-2BC5-33E0-72C9-BA750E4071D5}"/>
                    </a:ext>
                  </a:extLst>
                </p:cNvPr>
                <p:cNvPicPr/>
                <p:nvPr/>
              </p:nvPicPr>
              <p:blipFill>
                <a:blip r:embed="rId37"/>
                <a:stretch>
                  <a:fillRect/>
                </a:stretch>
              </p:blipFill>
              <p:spPr>
                <a:xfrm>
                  <a:off x="9221451" y="2947089"/>
                  <a:ext cx="230040" cy="52560"/>
                </a:xfrm>
                <a:prstGeom prst="rect">
                  <a:avLst/>
                </a:prstGeom>
              </p:spPr>
            </p:pic>
          </mc:Fallback>
        </mc:AlternateContent>
      </p:grpSp>
      <p:grpSp>
        <p:nvGrpSpPr>
          <p:cNvPr id="64" name="Group 63">
            <a:extLst>
              <a:ext uri="{FF2B5EF4-FFF2-40B4-BE49-F238E27FC236}">
                <a16:creationId xmlns:a16="http://schemas.microsoft.com/office/drawing/2014/main" id="{411857E3-306B-4127-05AC-2F3AD7D43D45}"/>
              </a:ext>
            </a:extLst>
          </p:cNvPr>
          <p:cNvGrpSpPr/>
          <p:nvPr/>
        </p:nvGrpSpPr>
        <p:grpSpPr>
          <a:xfrm>
            <a:off x="10072131" y="3946809"/>
            <a:ext cx="1271880" cy="297360"/>
            <a:chOff x="10072131" y="3946809"/>
            <a:chExt cx="1271880" cy="297360"/>
          </a:xfrm>
        </p:grpSpPr>
        <mc:AlternateContent xmlns:mc="http://schemas.openxmlformats.org/markup-compatibility/2006" xmlns:p14="http://schemas.microsoft.com/office/powerpoint/2010/main">
          <mc:Choice Requires="p14">
            <p:contentPart p14:bwMode="auto" r:id="rId38">
              <p14:nvContentPartPr>
                <p14:cNvPr id="54" name="Ink 53">
                  <a:extLst>
                    <a:ext uri="{FF2B5EF4-FFF2-40B4-BE49-F238E27FC236}">
                      <a16:creationId xmlns:a16="http://schemas.microsoft.com/office/drawing/2014/main" id="{BAD540D2-57AA-C04F-2A45-9A29416A41AE}"/>
                    </a:ext>
                  </a:extLst>
                </p14:cNvPr>
                <p14:cNvContentPartPr/>
                <p14:nvPr/>
              </p14:nvContentPartPr>
              <p14:xfrm>
                <a:off x="10072131" y="4037169"/>
                <a:ext cx="106920" cy="163440"/>
              </p14:xfrm>
            </p:contentPart>
          </mc:Choice>
          <mc:Fallback xmlns="">
            <p:pic>
              <p:nvPicPr>
                <p:cNvPr id="54" name="Ink 53">
                  <a:extLst>
                    <a:ext uri="{FF2B5EF4-FFF2-40B4-BE49-F238E27FC236}">
                      <a16:creationId xmlns:a16="http://schemas.microsoft.com/office/drawing/2014/main" id="{BAD540D2-57AA-C04F-2A45-9A29416A41AE}"/>
                    </a:ext>
                  </a:extLst>
                </p:cNvPr>
                <p:cNvPicPr/>
                <p:nvPr/>
              </p:nvPicPr>
              <p:blipFill>
                <a:blip r:embed="rId39"/>
                <a:stretch>
                  <a:fillRect/>
                </a:stretch>
              </p:blipFill>
              <p:spPr>
                <a:xfrm>
                  <a:off x="10054131" y="4019529"/>
                  <a:ext cx="1425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5" name="Ink 54">
                  <a:extLst>
                    <a:ext uri="{FF2B5EF4-FFF2-40B4-BE49-F238E27FC236}">
                      <a16:creationId xmlns:a16="http://schemas.microsoft.com/office/drawing/2014/main" id="{67EF60D0-6D12-E754-F370-81940E2201EF}"/>
                    </a:ext>
                  </a:extLst>
                </p14:cNvPr>
                <p14:cNvContentPartPr/>
                <p14:nvPr/>
              </p14:nvContentPartPr>
              <p14:xfrm>
                <a:off x="10094091" y="4136169"/>
                <a:ext cx="83520" cy="9000"/>
              </p14:xfrm>
            </p:contentPart>
          </mc:Choice>
          <mc:Fallback xmlns="">
            <p:pic>
              <p:nvPicPr>
                <p:cNvPr id="55" name="Ink 54">
                  <a:extLst>
                    <a:ext uri="{FF2B5EF4-FFF2-40B4-BE49-F238E27FC236}">
                      <a16:creationId xmlns:a16="http://schemas.microsoft.com/office/drawing/2014/main" id="{67EF60D0-6D12-E754-F370-81940E2201EF}"/>
                    </a:ext>
                  </a:extLst>
                </p:cNvPr>
                <p:cNvPicPr/>
                <p:nvPr/>
              </p:nvPicPr>
              <p:blipFill>
                <a:blip r:embed="rId41"/>
                <a:stretch>
                  <a:fillRect/>
                </a:stretch>
              </p:blipFill>
              <p:spPr>
                <a:xfrm>
                  <a:off x="10076451" y="4118169"/>
                  <a:ext cx="1191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6" name="Ink 55">
                  <a:extLst>
                    <a:ext uri="{FF2B5EF4-FFF2-40B4-BE49-F238E27FC236}">
                      <a16:creationId xmlns:a16="http://schemas.microsoft.com/office/drawing/2014/main" id="{BDAF4FD3-91CE-7DD5-22DF-179799C0B899}"/>
                    </a:ext>
                  </a:extLst>
                </p14:cNvPr>
                <p14:cNvContentPartPr/>
                <p14:nvPr/>
              </p14:nvContentPartPr>
              <p14:xfrm>
                <a:off x="10198491" y="4060209"/>
                <a:ext cx="151560" cy="158040"/>
              </p14:xfrm>
            </p:contentPart>
          </mc:Choice>
          <mc:Fallback xmlns="">
            <p:pic>
              <p:nvPicPr>
                <p:cNvPr id="56" name="Ink 55">
                  <a:extLst>
                    <a:ext uri="{FF2B5EF4-FFF2-40B4-BE49-F238E27FC236}">
                      <a16:creationId xmlns:a16="http://schemas.microsoft.com/office/drawing/2014/main" id="{BDAF4FD3-91CE-7DD5-22DF-179799C0B899}"/>
                    </a:ext>
                  </a:extLst>
                </p:cNvPr>
                <p:cNvPicPr/>
                <p:nvPr/>
              </p:nvPicPr>
              <p:blipFill>
                <a:blip r:embed="rId43"/>
                <a:stretch>
                  <a:fillRect/>
                </a:stretch>
              </p:blipFill>
              <p:spPr>
                <a:xfrm>
                  <a:off x="10180491" y="4042569"/>
                  <a:ext cx="1872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7" name="Ink 56">
                  <a:extLst>
                    <a:ext uri="{FF2B5EF4-FFF2-40B4-BE49-F238E27FC236}">
                      <a16:creationId xmlns:a16="http://schemas.microsoft.com/office/drawing/2014/main" id="{AB9A243D-35E8-59F7-F590-99FF47360403}"/>
                    </a:ext>
                  </a:extLst>
                </p14:cNvPr>
                <p14:cNvContentPartPr/>
                <p14:nvPr/>
              </p14:nvContentPartPr>
              <p14:xfrm>
                <a:off x="10423851" y="4114209"/>
                <a:ext cx="119520" cy="5040"/>
              </p14:xfrm>
            </p:contentPart>
          </mc:Choice>
          <mc:Fallback xmlns="">
            <p:pic>
              <p:nvPicPr>
                <p:cNvPr id="57" name="Ink 56">
                  <a:extLst>
                    <a:ext uri="{FF2B5EF4-FFF2-40B4-BE49-F238E27FC236}">
                      <a16:creationId xmlns:a16="http://schemas.microsoft.com/office/drawing/2014/main" id="{AB9A243D-35E8-59F7-F590-99FF47360403}"/>
                    </a:ext>
                  </a:extLst>
                </p:cNvPr>
                <p:cNvPicPr/>
                <p:nvPr/>
              </p:nvPicPr>
              <p:blipFill>
                <a:blip r:embed="rId45"/>
                <a:stretch>
                  <a:fillRect/>
                </a:stretch>
              </p:blipFill>
              <p:spPr>
                <a:xfrm>
                  <a:off x="10405851" y="4096209"/>
                  <a:ext cx="1551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8" name="Ink 57">
                  <a:extLst>
                    <a:ext uri="{FF2B5EF4-FFF2-40B4-BE49-F238E27FC236}">
                      <a16:creationId xmlns:a16="http://schemas.microsoft.com/office/drawing/2014/main" id="{D94C6E47-DD3E-034C-1C85-B12B83E8B94D}"/>
                    </a:ext>
                  </a:extLst>
                </p14:cNvPr>
                <p14:cNvContentPartPr/>
                <p14:nvPr/>
              </p14:nvContentPartPr>
              <p14:xfrm>
                <a:off x="10428171" y="4150209"/>
                <a:ext cx="119520" cy="21960"/>
              </p14:xfrm>
            </p:contentPart>
          </mc:Choice>
          <mc:Fallback xmlns="">
            <p:pic>
              <p:nvPicPr>
                <p:cNvPr id="58" name="Ink 57">
                  <a:extLst>
                    <a:ext uri="{FF2B5EF4-FFF2-40B4-BE49-F238E27FC236}">
                      <a16:creationId xmlns:a16="http://schemas.microsoft.com/office/drawing/2014/main" id="{D94C6E47-DD3E-034C-1C85-B12B83E8B94D}"/>
                    </a:ext>
                  </a:extLst>
                </p:cNvPr>
                <p:cNvPicPr/>
                <p:nvPr/>
              </p:nvPicPr>
              <p:blipFill>
                <a:blip r:embed="rId47"/>
                <a:stretch>
                  <a:fillRect/>
                </a:stretch>
              </p:blipFill>
              <p:spPr>
                <a:xfrm>
                  <a:off x="10410531" y="4132209"/>
                  <a:ext cx="1551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0" name="Ink 59">
                  <a:extLst>
                    <a:ext uri="{FF2B5EF4-FFF2-40B4-BE49-F238E27FC236}">
                      <a16:creationId xmlns:a16="http://schemas.microsoft.com/office/drawing/2014/main" id="{F473EAF0-E6D1-8D8E-167E-5904908FDF05}"/>
                    </a:ext>
                  </a:extLst>
                </p14:cNvPr>
                <p14:cNvContentPartPr/>
                <p14:nvPr/>
              </p14:nvContentPartPr>
              <p14:xfrm>
                <a:off x="10711131" y="4035009"/>
                <a:ext cx="106920" cy="102960"/>
              </p14:xfrm>
            </p:contentPart>
          </mc:Choice>
          <mc:Fallback xmlns="">
            <p:pic>
              <p:nvPicPr>
                <p:cNvPr id="60" name="Ink 59">
                  <a:extLst>
                    <a:ext uri="{FF2B5EF4-FFF2-40B4-BE49-F238E27FC236}">
                      <a16:creationId xmlns:a16="http://schemas.microsoft.com/office/drawing/2014/main" id="{F473EAF0-E6D1-8D8E-167E-5904908FDF05}"/>
                    </a:ext>
                  </a:extLst>
                </p:cNvPr>
                <p:cNvPicPr/>
                <p:nvPr/>
              </p:nvPicPr>
              <p:blipFill>
                <a:blip r:embed="rId49"/>
                <a:stretch>
                  <a:fillRect/>
                </a:stretch>
              </p:blipFill>
              <p:spPr>
                <a:xfrm>
                  <a:off x="10693131" y="4017009"/>
                  <a:ext cx="1425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1" name="Ink 60">
                  <a:extLst>
                    <a:ext uri="{FF2B5EF4-FFF2-40B4-BE49-F238E27FC236}">
                      <a16:creationId xmlns:a16="http://schemas.microsoft.com/office/drawing/2014/main" id="{6351CF3B-AA51-5287-EA51-BA7FDF891A2A}"/>
                    </a:ext>
                  </a:extLst>
                </p14:cNvPr>
                <p14:cNvContentPartPr/>
                <p14:nvPr/>
              </p14:nvContentPartPr>
              <p14:xfrm>
                <a:off x="10845771" y="3946809"/>
                <a:ext cx="178920" cy="297360"/>
              </p14:xfrm>
            </p:contentPart>
          </mc:Choice>
          <mc:Fallback xmlns="">
            <p:pic>
              <p:nvPicPr>
                <p:cNvPr id="61" name="Ink 60">
                  <a:extLst>
                    <a:ext uri="{FF2B5EF4-FFF2-40B4-BE49-F238E27FC236}">
                      <a16:creationId xmlns:a16="http://schemas.microsoft.com/office/drawing/2014/main" id="{6351CF3B-AA51-5287-EA51-BA7FDF891A2A}"/>
                    </a:ext>
                  </a:extLst>
                </p:cNvPr>
                <p:cNvPicPr/>
                <p:nvPr/>
              </p:nvPicPr>
              <p:blipFill>
                <a:blip r:embed="rId51"/>
                <a:stretch>
                  <a:fillRect/>
                </a:stretch>
              </p:blipFill>
              <p:spPr>
                <a:xfrm>
                  <a:off x="10828131" y="3928809"/>
                  <a:ext cx="21456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2" name="Ink 61">
                  <a:extLst>
                    <a:ext uri="{FF2B5EF4-FFF2-40B4-BE49-F238E27FC236}">
                      <a16:creationId xmlns:a16="http://schemas.microsoft.com/office/drawing/2014/main" id="{0AB0C7B8-56D0-E80B-CB81-47CE787F2C1A}"/>
                    </a:ext>
                  </a:extLst>
                </p14:cNvPr>
                <p14:cNvContentPartPr/>
                <p14:nvPr/>
              </p14:nvContentPartPr>
              <p14:xfrm>
                <a:off x="10958451" y="3971649"/>
                <a:ext cx="340920" cy="212040"/>
              </p14:xfrm>
            </p:contentPart>
          </mc:Choice>
          <mc:Fallback xmlns="">
            <p:pic>
              <p:nvPicPr>
                <p:cNvPr id="62" name="Ink 61">
                  <a:extLst>
                    <a:ext uri="{FF2B5EF4-FFF2-40B4-BE49-F238E27FC236}">
                      <a16:creationId xmlns:a16="http://schemas.microsoft.com/office/drawing/2014/main" id="{0AB0C7B8-56D0-E80B-CB81-47CE787F2C1A}"/>
                    </a:ext>
                  </a:extLst>
                </p:cNvPr>
                <p:cNvPicPr/>
                <p:nvPr/>
              </p:nvPicPr>
              <p:blipFill>
                <a:blip r:embed="rId53"/>
                <a:stretch>
                  <a:fillRect/>
                </a:stretch>
              </p:blipFill>
              <p:spPr>
                <a:xfrm>
                  <a:off x="10940451" y="3954009"/>
                  <a:ext cx="3765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3" name="Ink 62">
                  <a:extLst>
                    <a:ext uri="{FF2B5EF4-FFF2-40B4-BE49-F238E27FC236}">
                      <a16:creationId xmlns:a16="http://schemas.microsoft.com/office/drawing/2014/main" id="{301B4574-3D91-8746-593C-D9B85794A7A4}"/>
                    </a:ext>
                  </a:extLst>
                </p14:cNvPr>
                <p14:cNvContentPartPr/>
                <p14:nvPr/>
              </p14:nvContentPartPr>
              <p14:xfrm>
                <a:off x="11169411" y="4055529"/>
                <a:ext cx="174600" cy="152640"/>
              </p14:xfrm>
            </p:contentPart>
          </mc:Choice>
          <mc:Fallback xmlns="">
            <p:pic>
              <p:nvPicPr>
                <p:cNvPr id="63" name="Ink 62">
                  <a:extLst>
                    <a:ext uri="{FF2B5EF4-FFF2-40B4-BE49-F238E27FC236}">
                      <a16:creationId xmlns:a16="http://schemas.microsoft.com/office/drawing/2014/main" id="{301B4574-3D91-8746-593C-D9B85794A7A4}"/>
                    </a:ext>
                  </a:extLst>
                </p:cNvPr>
                <p:cNvPicPr/>
                <p:nvPr/>
              </p:nvPicPr>
              <p:blipFill>
                <a:blip r:embed="rId55"/>
                <a:stretch>
                  <a:fillRect/>
                </a:stretch>
              </p:blipFill>
              <p:spPr>
                <a:xfrm>
                  <a:off x="11151771" y="4037889"/>
                  <a:ext cx="210240" cy="188280"/>
                </a:xfrm>
                <a:prstGeom prst="rect">
                  <a:avLst/>
                </a:prstGeom>
              </p:spPr>
            </p:pic>
          </mc:Fallback>
        </mc:AlternateContent>
      </p:grpSp>
      <p:grpSp>
        <p:nvGrpSpPr>
          <p:cNvPr id="68" name="Group 67">
            <a:extLst>
              <a:ext uri="{FF2B5EF4-FFF2-40B4-BE49-F238E27FC236}">
                <a16:creationId xmlns:a16="http://schemas.microsoft.com/office/drawing/2014/main" id="{0F7F5D31-74CF-ED96-50AF-4A80EF0E732F}"/>
              </a:ext>
            </a:extLst>
          </p:cNvPr>
          <p:cNvGrpSpPr/>
          <p:nvPr/>
        </p:nvGrpSpPr>
        <p:grpSpPr>
          <a:xfrm>
            <a:off x="9113091" y="3579969"/>
            <a:ext cx="1591920" cy="336600"/>
            <a:chOff x="9113091" y="3579969"/>
            <a:chExt cx="1591920" cy="336600"/>
          </a:xfrm>
        </p:grpSpPr>
        <mc:AlternateContent xmlns:mc="http://schemas.openxmlformats.org/markup-compatibility/2006" xmlns:p14="http://schemas.microsoft.com/office/powerpoint/2010/main">
          <mc:Choice Requires="p14">
            <p:contentPart p14:bwMode="auto" r:id="rId56">
              <p14:nvContentPartPr>
                <p14:cNvPr id="41" name="Ink 40">
                  <a:extLst>
                    <a:ext uri="{FF2B5EF4-FFF2-40B4-BE49-F238E27FC236}">
                      <a16:creationId xmlns:a16="http://schemas.microsoft.com/office/drawing/2014/main" id="{8097F69B-C46D-9D28-4E3C-9B0AEFFC00C6}"/>
                    </a:ext>
                  </a:extLst>
                </p14:cNvPr>
                <p14:cNvContentPartPr/>
                <p14:nvPr/>
              </p14:nvContentPartPr>
              <p14:xfrm>
                <a:off x="9113091" y="3589689"/>
                <a:ext cx="109080" cy="165600"/>
              </p14:xfrm>
            </p:contentPart>
          </mc:Choice>
          <mc:Fallback xmlns="">
            <p:pic>
              <p:nvPicPr>
                <p:cNvPr id="41" name="Ink 40">
                  <a:extLst>
                    <a:ext uri="{FF2B5EF4-FFF2-40B4-BE49-F238E27FC236}">
                      <a16:creationId xmlns:a16="http://schemas.microsoft.com/office/drawing/2014/main" id="{8097F69B-C46D-9D28-4E3C-9B0AEFFC00C6}"/>
                    </a:ext>
                  </a:extLst>
                </p:cNvPr>
                <p:cNvPicPr/>
                <p:nvPr/>
              </p:nvPicPr>
              <p:blipFill>
                <a:blip r:embed="rId57"/>
                <a:stretch>
                  <a:fillRect/>
                </a:stretch>
              </p:blipFill>
              <p:spPr>
                <a:xfrm>
                  <a:off x="9095451" y="3571689"/>
                  <a:ext cx="1447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2" name="Ink 41">
                  <a:extLst>
                    <a:ext uri="{FF2B5EF4-FFF2-40B4-BE49-F238E27FC236}">
                      <a16:creationId xmlns:a16="http://schemas.microsoft.com/office/drawing/2014/main" id="{736B2175-71DB-10F6-E232-571EBFEC2D79}"/>
                    </a:ext>
                  </a:extLst>
                </p14:cNvPr>
                <p14:cNvContentPartPr/>
                <p14:nvPr/>
              </p14:nvContentPartPr>
              <p14:xfrm>
                <a:off x="9137931" y="3672849"/>
                <a:ext cx="95040" cy="10440"/>
              </p14:xfrm>
            </p:contentPart>
          </mc:Choice>
          <mc:Fallback xmlns="">
            <p:pic>
              <p:nvPicPr>
                <p:cNvPr id="42" name="Ink 41">
                  <a:extLst>
                    <a:ext uri="{FF2B5EF4-FFF2-40B4-BE49-F238E27FC236}">
                      <a16:creationId xmlns:a16="http://schemas.microsoft.com/office/drawing/2014/main" id="{736B2175-71DB-10F6-E232-571EBFEC2D79}"/>
                    </a:ext>
                  </a:extLst>
                </p:cNvPr>
                <p:cNvPicPr/>
                <p:nvPr/>
              </p:nvPicPr>
              <p:blipFill>
                <a:blip r:embed="rId59"/>
                <a:stretch>
                  <a:fillRect/>
                </a:stretch>
              </p:blipFill>
              <p:spPr>
                <a:xfrm>
                  <a:off x="9120291" y="3655209"/>
                  <a:ext cx="1306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3" name="Ink 42">
                  <a:extLst>
                    <a:ext uri="{FF2B5EF4-FFF2-40B4-BE49-F238E27FC236}">
                      <a16:creationId xmlns:a16="http://schemas.microsoft.com/office/drawing/2014/main" id="{B5017D2A-26AF-50CE-91A8-6349D2C19C71}"/>
                    </a:ext>
                  </a:extLst>
                </p14:cNvPr>
                <p14:cNvContentPartPr/>
                <p14:nvPr/>
              </p14:nvContentPartPr>
              <p14:xfrm>
                <a:off x="9256011" y="3579969"/>
                <a:ext cx="151200" cy="192600"/>
              </p14:xfrm>
            </p:contentPart>
          </mc:Choice>
          <mc:Fallback xmlns="">
            <p:pic>
              <p:nvPicPr>
                <p:cNvPr id="43" name="Ink 42">
                  <a:extLst>
                    <a:ext uri="{FF2B5EF4-FFF2-40B4-BE49-F238E27FC236}">
                      <a16:creationId xmlns:a16="http://schemas.microsoft.com/office/drawing/2014/main" id="{B5017D2A-26AF-50CE-91A8-6349D2C19C71}"/>
                    </a:ext>
                  </a:extLst>
                </p:cNvPr>
                <p:cNvPicPr/>
                <p:nvPr/>
              </p:nvPicPr>
              <p:blipFill>
                <a:blip r:embed="rId61"/>
                <a:stretch>
                  <a:fillRect/>
                </a:stretch>
              </p:blipFill>
              <p:spPr>
                <a:xfrm>
                  <a:off x="9238371" y="3561969"/>
                  <a:ext cx="1868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Ink 43">
                  <a:extLst>
                    <a:ext uri="{FF2B5EF4-FFF2-40B4-BE49-F238E27FC236}">
                      <a16:creationId xmlns:a16="http://schemas.microsoft.com/office/drawing/2014/main" id="{CEB14F93-8762-6BA1-AE80-985ED6BD1C71}"/>
                    </a:ext>
                  </a:extLst>
                </p14:cNvPr>
                <p14:cNvContentPartPr/>
                <p14:nvPr/>
              </p14:nvContentPartPr>
              <p14:xfrm>
                <a:off x="9483891" y="3657009"/>
                <a:ext cx="257760" cy="123480"/>
              </p14:xfrm>
            </p:contentPart>
          </mc:Choice>
          <mc:Fallback xmlns="">
            <p:pic>
              <p:nvPicPr>
                <p:cNvPr id="44" name="Ink 43">
                  <a:extLst>
                    <a:ext uri="{FF2B5EF4-FFF2-40B4-BE49-F238E27FC236}">
                      <a16:creationId xmlns:a16="http://schemas.microsoft.com/office/drawing/2014/main" id="{CEB14F93-8762-6BA1-AE80-985ED6BD1C71}"/>
                    </a:ext>
                  </a:extLst>
                </p:cNvPr>
                <p:cNvPicPr/>
                <p:nvPr/>
              </p:nvPicPr>
              <p:blipFill>
                <a:blip r:embed="rId63"/>
                <a:stretch>
                  <a:fillRect/>
                </a:stretch>
              </p:blipFill>
              <p:spPr>
                <a:xfrm>
                  <a:off x="9465891" y="3639369"/>
                  <a:ext cx="2934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Ink 44">
                  <a:extLst>
                    <a:ext uri="{FF2B5EF4-FFF2-40B4-BE49-F238E27FC236}">
                      <a16:creationId xmlns:a16="http://schemas.microsoft.com/office/drawing/2014/main" id="{E1501B2E-05E0-5B5E-E121-C93578DB6B6A}"/>
                    </a:ext>
                  </a:extLst>
                </p14:cNvPr>
                <p14:cNvContentPartPr/>
                <p14:nvPr/>
              </p14:nvContentPartPr>
              <p14:xfrm>
                <a:off x="9780531" y="3584289"/>
                <a:ext cx="108000" cy="168120"/>
              </p14:xfrm>
            </p:contentPart>
          </mc:Choice>
          <mc:Fallback xmlns="">
            <p:pic>
              <p:nvPicPr>
                <p:cNvPr id="45" name="Ink 44">
                  <a:extLst>
                    <a:ext uri="{FF2B5EF4-FFF2-40B4-BE49-F238E27FC236}">
                      <a16:creationId xmlns:a16="http://schemas.microsoft.com/office/drawing/2014/main" id="{E1501B2E-05E0-5B5E-E121-C93578DB6B6A}"/>
                    </a:ext>
                  </a:extLst>
                </p:cNvPr>
                <p:cNvPicPr/>
                <p:nvPr/>
              </p:nvPicPr>
              <p:blipFill>
                <a:blip r:embed="rId65"/>
                <a:stretch>
                  <a:fillRect/>
                </a:stretch>
              </p:blipFill>
              <p:spPr>
                <a:xfrm>
                  <a:off x="9762891" y="3566289"/>
                  <a:ext cx="1436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6" name="Ink 45">
                  <a:extLst>
                    <a:ext uri="{FF2B5EF4-FFF2-40B4-BE49-F238E27FC236}">
                      <a16:creationId xmlns:a16="http://schemas.microsoft.com/office/drawing/2014/main" id="{A74F49AF-7681-286A-1171-FC1175FD0608}"/>
                    </a:ext>
                  </a:extLst>
                </p14:cNvPr>
                <p14:cNvContentPartPr/>
                <p14:nvPr/>
              </p14:nvContentPartPr>
              <p14:xfrm>
                <a:off x="9930291" y="3621009"/>
                <a:ext cx="106560" cy="79200"/>
              </p14:xfrm>
            </p:contentPart>
          </mc:Choice>
          <mc:Fallback xmlns="">
            <p:pic>
              <p:nvPicPr>
                <p:cNvPr id="46" name="Ink 45">
                  <a:extLst>
                    <a:ext uri="{FF2B5EF4-FFF2-40B4-BE49-F238E27FC236}">
                      <a16:creationId xmlns:a16="http://schemas.microsoft.com/office/drawing/2014/main" id="{A74F49AF-7681-286A-1171-FC1175FD0608}"/>
                    </a:ext>
                  </a:extLst>
                </p:cNvPr>
                <p:cNvPicPr/>
                <p:nvPr/>
              </p:nvPicPr>
              <p:blipFill>
                <a:blip r:embed="rId67"/>
                <a:stretch>
                  <a:fillRect/>
                </a:stretch>
              </p:blipFill>
              <p:spPr>
                <a:xfrm>
                  <a:off x="9912291" y="3603369"/>
                  <a:ext cx="1422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7" name="Ink 46">
                  <a:extLst>
                    <a:ext uri="{FF2B5EF4-FFF2-40B4-BE49-F238E27FC236}">
                      <a16:creationId xmlns:a16="http://schemas.microsoft.com/office/drawing/2014/main" id="{4F9A5BEF-182F-AC7B-A799-D6490D529A6C}"/>
                    </a:ext>
                  </a:extLst>
                </p14:cNvPr>
                <p14:cNvContentPartPr/>
                <p14:nvPr/>
              </p14:nvContentPartPr>
              <p14:xfrm>
                <a:off x="10196331" y="3618849"/>
                <a:ext cx="151560" cy="16560"/>
              </p14:xfrm>
            </p:contentPart>
          </mc:Choice>
          <mc:Fallback xmlns="">
            <p:pic>
              <p:nvPicPr>
                <p:cNvPr id="47" name="Ink 46">
                  <a:extLst>
                    <a:ext uri="{FF2B5EF4-FFF2-40B4-BE49-F238E27FC236}">
                      <a16:creationId xmlns:a16="http://schemas.microsoft.com/office/drawing/2014/main" id="{4F9A5BEF-182F-AC7B-A799-D6490D529A6C}"/>
                    </a:ext>
                  </a:extLst>
                </p:cNvPr>
                <p:cNvPicPr/>
                <p:nvPr/>
              </p:nvPicPr>
              <p:blipFill>
                <a:blip r:embed="rId69"/>
                <a:stretch>
                  <a:fillRect/>
                </a:stretch>
              </p:blipFill>
              <p:spPr>
                <a:xfrm>
                  <a:off x="10178331" y="3600849"/>
                  <a:ext cx="1872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8" name="Ink 47">
                  <a:extLst>
                    <a:ext uri="{FF2B5EF4-FFF2-40B4-BE49-F238E27FC236}">
                      <a16:creationId xmlns:a16="http://schemas.microsoft.com/office/drawing/2014/main" id="{24274B20-1726-F125-0468-1F1918970185}"/>
                    </a:ext>
                  </a:extLst>
                </p14:cNvPr>
                <p14:cNvContentPartPr/>
                <p14:nvPr/>
              </p14:nvContentPartPr>
              <p14:xfrm>
                <a:off x="10217211" y="3662409"/>
                <a:ext cx="108720" cy="8280"/>
              </p14:xfrm>
            </p:contentPart>
          </mc:Choice>
          <mc:Fallback xmlns="">
            <p:pic>
              <p:nvPicPr>
                <p:cNvPr id="48" name="Ink 47">
                  <a:extLst>
                    <a:ext uri="{FF2B5EF4-FFF2-40B4-BE49-F238E27FC236}">
                      <a16:creationId xmlns:a16="http://schemas.microsoft.com/office/drawing/2014/main" id="{24274B20-1726-F125-0468-1F1918970185}"/>
                    </a:ext>
                  </a:extLst>
                </p:cNvPr>
                <p:cNvPicPr/>
                <p:nvPr/>
              </p:nvPicPr>
              <p:blipFill>
                <a:blip r:embed="rId71"/>
                <a:stretch>
                  <a:fillRect/>
                </a:stretch>
              </p:blipFill>
              <p:spPr>
                <a:xfrm>
                  <a:off x="10199571" y="3644409"/>
                  <a:ext cx="1443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9" name="Ink 48">
                  <a:extLst>
                    <a:ext uri="{FF2B5EF4-FFF2-40B4-BE49-F238E27FC236}">
                      <a16:creationId xmlns:a16="http://schemas.microsoft.com/office/drawing/2014/main" id="{C986FEF4-619A-C667-E0C1-1654CAC13F97}"/>
                    </a:ext>
                  </a:extLst>
                </p14:cNvPr>
                <p14:cNvContentPartPr/>
                <p14:nvPr/>
              </p14:nvContentPartPr>
              <p14:xfrm>
                <a:off x="10440411" y="3591849"/>
                <a:ext cx="144000" cy="65160"/>
              </p14:xfrm>
            </p:contentPart>
          </mc:Choice>
          <mc:Fallback xmlns="">
            <p:pic>
              <p:nvPicPr>
                <p:cNvPr id="49" name="Ink 48">
                  <a:extLst>
                    <a:ext uri="{FF2B5EF4-FFF2-40B4-BE49-F238E27FC236}">
                      <a16:creationId xmlns:a16="http://schemas.microsoft.com/office/drawing/2014/main" id="{C986FEF4-619A-C667-E0C1-1654CAC13F97}"/>
                    </a:ext>
                  </a:extLst>
                </p:cNvPr>
                <p:cNvPicPr/>
                <p:nvPr/>
              </p:nvPicPr>
              <p:blipFill>
                <a:blip r:embed="rId73"/>
                <a:stretch>
                  <a:fillRect/>
                </a:stretch>
              </p:blipFill>
              <p:spPr>
                <a:xfrm>
                  <a:off x="10422771" y="3573849"/>
                  <a:ext cx="1796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1" name="Ink 50">
                  <a:extLst>
                    <a:ext uri="{FF2B5EF4-FFF2-40B4-BE49-F238E27FC236}">
                      <a16:creationId xmlns:a16="http://schemas.microsoft.com/office/drawing/2014/main" id="{CA9E7762-3E41-C12B-2081-BDD4A713091E}"/>
                    </a:ext>
                  </a:extLst>
                </p14:cNvPr>
                <p14:cNvContentPartPr/>
                <p14:nvPr/>
              </p14:nvContentPartPr>
              <p14:xfrm>
                <a:off x="10434651" y="3700929"/>
                <a:ext cx="270360" cy="47160"/>
              </p14:xfrm>
            </p:contentPart>
          </mc:Choice>
          <mc:Fallback xmlns="">
            <p:pic>
              <p:nvPicPr>
                <p:cNvPr id="51" name="Ink 50">
                  <a:extLst>
                    <a:ext uri="{FF2B5EF4-FFF2-40B4-BE49-F238E27FC236}">
                      <a16:creationId xmlns:a16="http://schemas.microsoft.com/office/drawing/2014/main" id="{CA9E7762-3E41-C12B-2081-BDD4A713091E}"/>
                    </a:ext>
                  </a:extLst>
                </p:cNvPr>
                <p:cNvPicPr/>
                <p:nvPr/>
              </p:nvPicPr>
              <p:blipFill>
                <a:blip r:embed="rId75"/>
                <a:stretch>
                  <a:fillRect/>
                </a:stretch>
              </p:blipFill>
              <p:spPr>
                <a:xfrm>
                  <a:off x="10416651" y="3682929"/>
                  <a:ext cx="3060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2" name="Ink 51">
                  <a:extLst>
                    <a:ext uri="{FF2B5EF4-FFF2-40B4-BE49-F238E27FC236}">
                      <a16:creationId xmlns:a16="http://schemas.microsoft.com/office/drawing/2014/main" id="{C5B2CA5B-1BF5-3303-1052-3D66E48EE048}"/>
                    </a:ext>
                  </a:extLst>
                </p14:cNvPr>
                <p14:cNvContentPartPr/>
                <p14:nvPr/>
              </p14:nvContentPartPr>
              <p14:xfrm>
                <a:off x="10533651" y="3800289"/>
                <a:ext cx="113760" cy="116280"/>
              </p14:xfrm>
            </p:contentPart>
          </mc:Choice>
          <mc:Fallback xmlns="">
            <p:pic>
              <p:nvPicPr>
                <p:cNvPr id="52" name="Ink 51">
                  <a:extLst>
                    <a:ext uri="{FF2B5EF4-FFF2-40B4-BE49-F238E27FC236}">
                      <a16:creationId xmlns:a16="http://schemas.microsoft.com/office/drawing/2014/main" id="{C5B2CA5B-1BF5-3303-1052-3D66E48EE048}"/>
                    </a:ext>
                  </a:extLst>
                </p:cNvPr>
                <p:cNvPicPr/>
                <p:nvPr/>
              </p:nvPicPr>
              <p:blipFill>
                <a:blip r:embed="rId77"/>
                <a:stretch>
                  <a:fillRect/>
                </a:stretch>
              </p:blipFill>
              <p:spPr>
                <a:xfrm>
                  <a:off x="10516011" y="3782649"/>
                  <a:ext cx="1494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5" name="Ink 64">
                  <a:extLst>
                    <a:ext uri="{FF2B5EF4-FFF2-40B4-BE49-F238E27FC236}">
                      <a16:creationId xmlns:a16="http://schemas.microsoft.com/office/drawing/2014/main" id="{FD29C2F8-BD29-94C5-5B14-EC4D0D97E691}"/>
                    </a:ext>
                  </a:extLst>
                </p14:cNvPr>
                <p14:cNvContentPartPr/>
                <p14:nvPr/>
              </p14:nvContentPartPr>
              <p14:xfrm>
                <a:off x="9666411" y="3658449"/>
                <a:ext cx="74880" cy="102240"/>
              </p14:xfrm>
            </p:contentPart>
          </mc:Choice>
          <mc:Fallback xmlns="">
            <p:pic>
              <p:nvPicPr>
                <p:cNvPr id="65" name="Ink 64">
                  <a:extLst>
                    <a:ext uri="{FF2B5EF4-FFF2-40B4-BE49-F238E27FC236}">
                      <a16:creationId xmlns:a16="http://schemas.microsoft.com/office/drawing/2014/main" id="{FD29C2F8-BD29-94C5-5B14-EC4D0D97E691}"/>
                    </a:ext>
                  </a:extLst>
                </p:cNvPr>
                <p:cNvPicPr/>
                <p:nvPr/>
              </p:nvPicPr>
              <p:blipFill>
                <a:blip r:embed="rId79"/>
                <a:stretch>
                  <a:fillRect/>
                </a:stretch>
              </p:blipFill>
              <p:spPr>
                <a:xfrm>
                  <a:off x="9648771" y="3640449"/>
                  <a:ext cx="1105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7" name="Ink 66">
                  <a:extLst>
                    <a:ext uri="{FF2B5EF4-FFF2-40B4-BE49-F238E27FC236}">
                      <a16:creationId xmlns:a16="http://schemas.microsoft.com/office/drawing/2014/main" id="{780294BC-DA7E-DB3C-0ECB-38192646AD7E}"/>
                    </a:ext>
                  </a:extLst>
                </p14:cNvPr>
                <p14:cNvContentPartPr/>
                <p14:nvPr/>
              </p14:nvContentPartPr>
              <p14:xfrm>
                <a:off x="9695931" y="3647289"/>
                <a:ext cx="17280" cy="18000"/>
              </p14:xfrm>
            </p:contentPart>
          </mc:Choice>
          <mc:Fallback xmlns="">
            <p:pic>
              <p:nvPicPr>
                <p:cNvPr id="67" name="Ink 66">
                  <a:extLst>
                    <a:ext uri="{FF2B5EF4-FFF2-40B4-BE49-F238E27FC236}">
                      <a16:creationId xmlns:a16="http://schemas.microsoft.com/office/drawing/2014/main" id="{780294BC-DA7E-DB3C-0ECB-38192646AD7E}"/>
                    </a:ext>
                  </a:extLst>
                </p:cNvPr>
                <p:cNvPicPr/>
                <p:nvPr/>
              </p:nvPicPr>
              <p:blipFill>
                <a:blip r:embed="rId81"/>
                <a:stretch>
                  <a:fillRect/>
                </a:stretch>
              </p:blipFill>
              <p:spPr>
                <a:xfrm>
                  <a:off x="9678291" y="3629649"/>
                  <a:ext cx="52920" cy="53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
            <p14:nvContentPartPr>
              <p14:cNvPr id="70" name="Ink 69">
                <a:extLst>
                  <a:ext uri="{FF2B5EF4-FFF2-40B4-BE49-F238E27FC236}">
                    <a16:creationId xmlns:a16="http://schemas.microsoft.com/office/drawing/2014/main" id="{9807F110-CA05-AC61-F55E-14A40C8FE756}"/>
                  </a:ext>
                </a:extLst>
              </p14:cNvPr>
              <p14:cNvContentPartPr/>
              <p14:nvPr/>
            </p14:nvContentPartPr>
            <p14:xfrm>
              <a:off x="9199851" y="1118649"/>
              <a:ext cx="252000" cy="139680"/>
            </p14:xfrm>
          </p:contentPart>
        </mc:Choice>
        <mc:Fallback xmlns="">
          <p:pic>
            <p:nvPicPr>
              <p:cNvPr id="70" name="Ink 69">
                <a:extLst>
                  <a:ext uri="{FF2B5EF4-FFF2-40B4-BE49-F238E27FC236}">
                    <a16:creationId xmlns:a16="http://schemas.microsoft.com/office/drawing/2014/main" id="{9807F110-CA05-AC61-F55E-14A40C8FE756}"/>
                  </a:ext>
                </a:extLst>
              </p:cNvPr>
              <p:cNvPicPr/>
              <p:nvPr/>
            </p:nvPicPr>
            <p:blipFill>
              <a:blip r:embed="rId83"/>
              <a:stretch>
                <a:fillRect/>
              </a:stretch>
            </p:blipFill>
            <p:spPr>
              <a:xfrm>
                <a:off x="9182211" y="1100649"/>
                <a:ext cx="2876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1" name="Ink 70">
                <a:extLst>
                  <a:ext uri="{FF2B5EF4-FFF2-40B4-BE49-F238E27FC236}">
                    <a16:creationId xmlns:a16="http://schemas.microsoft.com/office/drawing/2014/main" id="{3604E186-76B2-5733-A4A2-1CD8AB72A63D}"/>
                  </a:ext>
                </a:extLst>
              </p14:cNvPr>
              <p14:cNvContentPartPr/>
              <p14:nvPr/>
            </p14:nvContentPartPr>
            <p14:xfrm>
              <a:off x="2165091" y="2444529"/>
              <a:ext cx="371880" cy="18720"/>
            </p14:xfrm>
          </p:contentPart>
        </mc:Choice>
        <mc:Fallback xmlns="">
          <p:pic>
            <p:nvPicPr>
              <p:cNvPr id="71" name="Ink 70">
                <a:extLst>
                  <a:ext uri="{FF2B5EF4-FFF2-40B4-BE49-F238E27FC236}">
                    <a16:creationId xmlns:a16="http://schemas.microsoft.com/office/drawing/2014/main" id="{3604E186-76B2-5733-A4A2-1CD8AB72A63D}"/>
                  </a:ext>
                </a:extLst>
              </p:cNvPr>
              <p:cNvPicPr/>
              <p:nvPr/>
            </p:nvPicPr>
            <p:blipFill>
              <a:blip r:embed="rId85"/>
              <a:stretch>
                <a:fillRect/>
              </a:stretch>
            </p:blipFill>
            <p:spPr>
              <a:xfrm>
                <a:off x="2147091" y="2426529"/>
                <a:ext cx="4075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2" name="Ink 71">
                <a:extLst>
                  <a:ext uri="{FF2B5EF4-FFF2-40B4-BE49-F238E27FC236}">
                    <a16:creationId xmlns:a16="http://schemas.microsoft.com/office/drawing/2014/main" id="{8E423581-7378-757E-389A-5B792DC26D55}"/>
                  </a:ext>
                </a:extLst>
              </p14:cNvPr>
              <p14:cNvContentPartPr/>
              <p14:nvPr/>
            </p14:nvContentPartPr>
            <p14:xfrm>
              <a:off x="3233211" y="2443809"/>
              <a:ext cx="356760" cy="23040"/>
            </p14:xfrm>
          </p:contentPart>
        </mc:Choice>
        <mc:Fallback xmlns="">
          <p:pic>
            <p:nvPicPr>
              <p:cNvPr id="72" name="Ink 71">
                <a:extLst>
                  <a:ext uri="{FF2B5EF4-FFF2-40B4-BE49-F238E27FC236}">
                    <a16:creationId xmlns:a16="http://schemas.microsoft.com/office/drawing/2014/main" id="{8E423581-7378-757E-389A-5B792DC26D55}"/>
                  </a:ext>
                </a:extLst>
              </p:cNvPr>
              <p:cNvPicPr/>
              <p:nvPr/>
            </p:nvPicPr>
            <p:blipFill>
              <a:blip r:embed="rId87"/>
              <a:stretch>
                <a:fillRect/>
              </a:stretch>
            </p:blipFill>
            <p:spPr>
              <a:xfrm>
                <a:off x="3215571" y="2425809"/>
                <a:ext cx="3924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4" name="Ink 73">
                <a:extLst>
                  <a:ext uri="{FF2B5EF4-FFF2-40B4-BE49-F238E27FC236}">
                    <a16:creationId xmlns:a16="http://schemas.microsoft.com/office/drawing/2014/main" id="{DF07ACF0-58FF-04BE-8BAA-416D51FF0DE0}"/>
                  </a:ext>
                </a:extLst>
              </p14:cNvPr>
              <p14:cNvContentPartPr/>
              <p14:nvPr/>
            </p14:nvContentPartPr>
            <p14:xfrm>
              <a:off x="9097251" y="1062849"/>
              <a:ext cx="436680" cy="301320"/>
            </p14:xfrm>
          </p:contentPart>
        </mc:Choice>
        <mc:Fallback xmlns="">
          <p:pic>
            <p:nvPicPr>
              <p:cNvPr id="74" name="Ink 73">
                <a:extLst>
                  <a:ext uri="{FF2B5EF4-FFF2-40B4-BE49-F238E27FC236}">
                    <a16:creationId xmlns:a16="http://schemas.microsoft.com/office/drawing/2014/main" id="{DF07ACF0-58FF-04BE-8BAA-416D51FF0DE0}"/>
                  </a:ext>
                </a:extLst>
              </p:cNvPr>
              <p:cNvPicPr/>
              <p:nvPr/>
            </p:nvPicPr>
            <p:blipFill>
              <a:blip r:embed="rId89"/>
              <a:stretch>
                <a:fillRect/>
              </a:stretch>
            </p:blipFill>
            <p:spPr>
              <a:xfrm>
                <a:off x="9079611" y="1045209"/>
                <a:ext cx="47232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5" name="Ink 74">
                <a:extLst>
                  <a:ext uri="{FF2B5EF4-FFF2-40B4-BE49-F238E27FC236}">
                    <a16:creationId xmlns:a16="http://schemas.microsoft.com/office/drawing/2014/main" id="{F8FDFB41-DD98-2994-4AF0-319E773465B5}"/>
                  </a:ext>
                </a:extLst>
              </p14:cNvPr>
              <p14:cNvContentPartPr/>
              <p14:nvPr/>
            </p14:nvContentPartPr>
            <p14:xfrm>
              <a:off x="2206131" y="3180729"/>
              <a:ext cx="323280" cy="15480"/>
            </p14:xfrm>
          </p:contentPart>
        </mc:Choice>
        <mc:Fallback xmlns="">
          <p:pic>
            <p:nvPicPr>
              <p:cNvPr id="75" name="Ink 74">
                <a:extLst>
                  <a:ext uri="{FF2B5EF4-FFF2-40B4-BE49-F238E27FC236}">
                    <a16:creationId xmlns:a16="http://schemas.microsoft.com/office/drawing/2014/main" id="{F8FDFB41-DD98-2994-4AF0-319E773465B5}"/>
                  </a:ext>
                </a:extLst>
              </p:cNvPr>
              <p:cNvPicPr/>
              <p:nvPr/>
            </p:nvPicPr>
            <p:blipFill>
              <a:blip r:embed="rId91"/>
              <a:stretch>
                <a:fillRect/>
              </a:stretch>
            </p:blipFill>
            <p:spPr>
              <a:xfrm>
                <a:off x="2188131" y="3162729"/>
                <a:ext cx="3589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6" name="Ink 75">
                <a:extLst>
                  <a:ext uri="{FF2B5EF4-FFF2-40B4-BE49-F238E27FC236}">
                    <a16:creationId xmlns:a16="http://schemas.microsoft.com/office/drawing/2014/main" id="{9D7AF014-F2D1-9108-4169-58FFE5DCFCB8}"/>
                  </a:ext>
                </a:extLst>
              </p14:cNvPr>
              <p14:cNvContentPartPr/>
              <p14:nvPr/>
            </p14:nvContentPartPr>
            <p14:xfrm>
              <a:off x="3214491" y="3182529"/>
              <a:ext cx="414720" cy="21600"/>
            </p14:xfrm>
          </p:contentPart>
        </mc:Choice>
        <mc:Fallback xmlns="">
          <p:pic>
            <p:nvPicPr>
              <p:cNvPr id="76" name="Ink 75">
                <a:extLst>
                  <a:ext uri="{FF2B5EF4-FFF2-40B4-BE49-F238E27FC236}">
                    <a16:creationId xmlns:a16="http://schemas.microsoft.com/office/drawing/2014/main" id="{9D7AF014-F2D1-9108-4169-58FFE5DCFCB8}"/>
                  </a:ext>
                </a:extLst>
              </p:cNvPr>
              <p:cNvPicPr/>
              <p:nvPr/>
            </p:nvPicPr>
            <p:blipFill>
              <a:blip r:embed="rId93"/>
              <a:stretch>
                <a:fillRect/>
              </a:stretch>
            </p:blipFill>
            <p:spPr>
              <a:xfrm>
                <a:off x="3196491" y="3164889"/>
                <a:ext cx="4503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7" name="Ink 76">
                <a:extLst>
                  <a:ext uri="{FF2B5EF4-FFF2-40B4-BE49-F238E27FC236}">
                    <a16:creationId xmlns:a16="http://schemas.microsoft.com/office/drawing/2014/main" id="{50ED76F5-71D2-8980-D754-033CCC50C163}"/>
                  </a:ext>
                </a:extLst>
              </p14:cNvPr>
              <p14:cNvContentPartPr/>
              <p14:nvPr/>
            </p14:nvContentPartPr>
            <p14:xfrm>
              <a:off x="10676571" y="3934569"/>
              <a:ext cx="651960" cy="248040"/>
            </p14:xfrm>
          </p:contentPart>
        </mc:Choice>
        <mc:Fallback xmlns="">
          <p:pic>
            <p:nvPicPr>
              <p:cNvPr id="77" name="Ink 76">
                <a:extLst>
                  <a:ext uri="{FF2B5EF4-FFF2-40B4-BE49-F238E27FC236}">
                    <a16:creationId xmlns:a16="http://schemas.microsoft.com/office/drawing/2014/main" id="{50ED76F5-71D2-8980-D754-033CCC50C163}"/>
                  </a:ext>
                </a:extLst>
              </p:cNvPr>
              <p:cNvPicPr/>
              <p:nvPr/>
            </p:nvPicPr>
            <p:blipFill>
              <a:blip r:embed="rId95"/>
              <a:stretch>
                <a:fillRect/>
              </a:stretch>
            </p:blipFill>
            <p:spPr>
              <a:xfrm>
                <a:off x="10622571" y="3826569"/>
                <a:ext cx="759600" cy="4636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8" name="Ink 77">
                <a:extLst>
                  <a:ext uri="{FF2B5EF4-FFF2-40B4-BE49-F238E27FC236}">
                    <a16:creationId xmlns:a16="http://schemas.microsoft.com/office/drawing/2014/main" id="{E99F6BC2-14B6-7390-8F62-C377D2776523}"/>
                  </a:ext>
                </a:extLst>
              </p14:cNvPr>
              <p14:cNvContentPartPr/>
              <p14:nvPr/>
            </p14:nvContentPartPr>
            <p14:xfrm>
              <a:off x="1312971" y="1479009"/>
              <a:ext cx="315360" cy="478440"/>
            </p14:xfrm>
          </p:contentPart>
        </mc:Choice>
        <mc:Fallback xmlns="">
          <p:pic>
            <p:nvPicPr>
              <p:cNvPr id="78" name="Ink 77">
                <a:extLst>
                  <a:ext uri="{FF2B5EF4-FFF2-40B4-BE49-F238E27FC236}">
                    <a16:creationId xmlns:a16="http://schemas.microsoft.com/office/drawing/2014/main" id="{E99F6BC2-14B6-7390-8F62-C377D2776523}"/>
                  </a:ext>
                </a:extLst>
              </p:cNvPr>
              <p:cNvPicPr/>
              <p:nvPr/>
            </p:nvPicPr>
            <p:blipFill>
              <a:blip r:embed="rId97"/>
              <a:stretch>
                <a:fillRect/>
              </a:stretch>
            </p:blipFill>
            <p:spPr>
              <a:xfrm>
                <a:off x="1258971" y="1371369"/>
                <a:ext cx="423000" cy="6940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9" name="Ink 78">
                <a:extLst>
                  <a:ext uri="{FF2B5EF4-FFF2-40B4-BE49-F238E27FC236}">
                    <a16:creationId xmlns:a16="http://schemas.microsoft.com/office/drawing/2014/main" id="{EFCED8F1-6285-A9D1-645B-B35F0F9789D6}"/>
                  </a:ext>
                </a:extLst>
              </p14:cNvPr>
              <p14:cNvContentPartPr/>
              <p14:nvPr/>
            </p14:nvContentPartPr>
            <p14:xfrm>
              <a:off x="1359771" y="2175969"/>
              <a:ext cx="249480" cy="441000"/>
            </p14:xfrm>
          </p:contentPart>
        </mc:Choice>
        <mc:Fallback xmlns="">
          <p:pic>
            <p:nvPicPr>
              <p:cNvPr id="79" name="Ink 78">
                <a:extLst>
                  <a:ext uri="{FF2B5EF4-FFF2-40B4-BE49-F238E27FC236}">
                    <a16:creationId xmlns:a16="http://schemas.microsoft.com/office/drawing/2014/main" id="{EFCED8F1-6285-A9D1-645B-B35F0F9789D6}"/>
                  </a:ext>
                </a:extLst>
              </p:cNvPr>
              <p:cNvPicPr/>
              <p:nvPr/>
            </p:nvPicPr>
            <p:blipFill>
              <a:blip r:embed="rId99"/>
              <a:stretch>
                <a:fillRect/>
              </a:stretch>
            </p:blipFill>
            <p:spPr>
              <a:xfrm>
                <a:off x="1305771" y="2068329"/>
                <a:ext cx="357120" cy="6566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0" name="Ink 79">
                <a:extLst>
                  <a:ext uri="{FF2B5EF4-FFF2-40B4-BE49-F238E27FC236}">
                    <a16:creationId xmlns:a16="http://schemas.microsoft.com/office/drawing/2014/main" id="{4CACC2CC-4AC4-5211-2E63-C02647C469EC}"/>
                  </a:ext>
                </a:extLst>
              </p14:cNvPr>
              <p14:cNvContentPartPr/>
              <p14:nvPr/>
            </p14:nvContentPartPr>
            <p14:xfrm>
              <a:off x="1305411" y="2885169"/>
              <a:ext cx="318960" cy="407880"/>
            </p14:xfrm>
          </p:contentPart>
        </mc:Choice>
        <mc:Fallback xmlns="">
          <p:pic>
            <p:nvPicPr>
              <p:cNvPr id="80" name="Ink 79">
                <a:extLst>
                  <a:ext uri="{FF2B5EF4-FFF2-40B4-BE49-F238E27FC236}">
                    <a16:creationId xmlns:a16="http://schemas.microsoft.com/office/drawing/2014/main" id="{4CACC2CC-4AC4-5211-2E63-C02647C469EC}"/>
                  </a:ext>
                </a:extLst>
              </p:cNvPr>
              <p:cNvPicPr/>
              <p:nvPr/>
            </p:nvPicPr>
            <p:blipFill>
              <a:blip r:embed="rId101"/>
              <a:stretch>
                <a:fillRect/>
              </a:stretch>
            </p:blipFill>
            <p:spPr>
              <a:xfrm>
                <a:off x="1251771" y="2777529"/>
                <a:ext cx="426600" cy="6235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1" name="Ink 80">
                <a:extLst>
                  <a:ext uri="{FF2B5EF4-FFF2-40B4-BE49-F238E27FC236}">
                    <a16:creationId xmlns:a16="http://schemas.microsoft.com/office/drawing/2014/main" id="{B101EF81-96C9-3A50-5986-2E20573F2B4B}"/>
                  </a:ext>
                </a:extLst>
              </p14:cNvPr>
              <p14:cNvContentPartPr/>
              <p14:nvPr/>
            </p14:nvContentPartPr>
            <p14:xfrm>
              <a:off x="1415571" y="2545689"/>
              <a:ext cx="201600" cy="46800"/>
            </p14:xfrm>
          </p:contentPart>
        </mc:Choice>
        <mc:Fallback xmlns="">
          <p:pic>
            <p:nvPicPr>
              <p:cNvPr id="81" name="Ink 80">
                <a:extLst>
                  <a:ext uri="{FF2B5EF4-FFF2-40B4-BE49-F238E27FC236}">
                    <a16:creationId xmlns:a16="http://schemas.microsoft.com/office/drawing/2014/main" id="{B101EF81-96C9-3A50-5986-2E20573F2B4B}"/>
                  </a:ext>
                </a:extLst>
              </p:cNvPr>
              <p:cNvPicPr/>
              <p:nvPr/>
            </p:nvPicPr>
            <p:blipFill>
              <a:blip r:embed="rId103"/>
              <a:stretch>
                <a:fillRect/>
              </a:stretch>
            </p:blipFill>
            <p:spPr>
              <a:xfrm>
                <a:off x="1361931" y="2438049"/>
                <a:ext cx="30924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2" name="Ink 81">
                <a:extLst>
                  <a:ext uri="{FF2B5EF4-FFF2-40B4-BE49-F238E27FC236}">
                    <a16:creationId xmlns:a16="http://schemas.microsoft.com/office/drawing/2014/main" id="{C2A47D37-0CE9-258C-0D9F-4661571B5A79}"/>
                  </a:ext>
                </a:extLst>
              </p14:cNvPr>
              <p14:cNvContentPartPr/>
              <p14:nvPr/>
            </p14:nvContentPartPr>
            <p14:xfrm>
              <a:off x="1370571" y="1897329"/>
              <a:ext cx="211320" cy="51480"/>
            </p14:xfrm>
          </p:contentPart>
        </mc:Choice>
        <mc:Fallback xmlns="">
          <p:pic>
            <p:nvPicPr>
              <p:cNvPr id="82" name="Ink 81">
                <a:extLst>
                  <a:ext uri="{FF2B5EF4-FFF2-40B4-BE49-F238E27FC236}">
                    <a16:creationId xmlns:a16="http://schemas.microsoft.com/office/drawing/2014/main" id="{C2A47D37-0CE9-258C-0D9F-4661571B5A79}"/>
                  </a:ext>
                </a:extLst>
              </p:cNvPr>
              <p:cNvPicPr/>
              <p:nvPr/>
            </p:nvPicPr>
            <p:blipFill>
              <a:blip r:embed="rId105"/>
              <a:stretch>
                <a:fillRect/>
              </a:stretch>
            </p:blipFill>
            <p:spPr>
              <a:xfrm>
                <a:off x="1316571" y="1789689"/>
                <a:ext cx="3189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3" name="Ink 82">
                <a:extLst>
                  <a:ext uri="{FF2B5EF4-FFF2-40B4-BE49-F238E27FC236}">
                    <a16:creationId xmlns:a16="http://schemas.microsoft.com/office/drawing/2014/main" id="{004C94C5-4EAC-48D0-5367-DEF3CBD8F11C}"/>
                  </a:ext>
                </a:extLst>
              </p14:cNvPr>
              <p14:cNvContentPartPr/>
              <p14:nvPr/>
            </p14:nvContentPartPr>
            <p14:xfrm>
              <a:off x="1408011" y="1405209"/>
              <a:ext cx="201240" cy="51480"/>
            </p14:xfrm>
          </p:contentPart>
        </mc:Choice>
        <mc:Fallback xmlns="">
          <p:pic>
            <p:nvPicPr>
              <p:cNvPr id="83" name="Ink 82">
                <a:extLst>
                  <a:ext uri="{FF2B5EF4-FFF2-40B4-BE49-F238E27FC236}">
                    <a16:creationId xmlns:a16="http://schemas.microsoft.com/office/drawing/2014/main" id="{004C94C5-4EAC-48D0-5367-DEF3CBD8F11C}"/>
                  </a:ext>
                </a:extLst>
              </p:cNvPr>
              <p:cNvPicPr/>
              <p:nvPr/>
            </p:nvPicPr>
            <p:blipFill>
              <a:blip r:embed="rId107"/>
              <a:stretch>
                <a:fillRect/>
              </a:stretch>
            </p:blipFill>
            <p:spPr>
              <a:xfrm>
                <a:off x="1354011" y="1297569"/>
                <a:ext cx="308880" cy="267120"/>
              </a:xfrm>
              <a:prstGeom prst="rect">
                <a:avLst/>
              </a:prstGeom>
            </p:spPr>
          </p:pic>
        </mc:Fallback>
      </mc:AlternateContent>
    </p:spTree>
    <p:extLst>
      <p:ext uri="{BB962C8B-B14F-4D97-AF65-F5344CB8AC3E}">
        <p14:creationId xmlns:p14="http://schemas.microsoft.com/office/powerpoint/2010/main" val="866136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3BE96E-A27E-352A-D01D-8A91C1B8406A}"/>
              </a:ext>
            </a:extLst>
          </p:cNvPr>
          <p:cNvSpPr txBox="1"/>
          <p:nvPr/>
        </p:nvSpPr>
        <p:spPr>
          <a:xfrm>
            <a:off x="507546" y="439699"/>
            <a:ext cx="6142264" cy="923330"/>
          </a:xfrm>
          <a:prstGeom prst="rect">
            <a:avLst/>
          </a:prstGeom>
          <a:noFill/>
        </p:spPr>
        <p:txBody>
          <a:bodyPr wrap="square">
            <a:spAutoFit/>
          </a:bodyPr>
          <a:lstStyle/>
          <a:p>
            <a:pPr algn="l"/>
            <a:r>
              <a:rPr lang="en-US" sz="1800" b="0" i="0" u="none" strike="noStrike" baseline="0" dirty="0">
                <a:latin typeface="CMR10"/>
              </a:rPr>
              <a:t>Now, since there are two sublattices, we can write the coefficients of the wave functions expanded in terms of the near-neighbor sites as</a:t>
            </a:r>
            <a:endParaRPr lang="en-US" dirty="0"/>
          </a:p>
        </p:txBody>
      </p:sp>
      <p:pic>
        <p:nvPicPr>
          <p:cNvPr id="3" name="Picture 2">
            <a:extLst>
              <a:ext uri="{FF2B5EF4-FFF2-40B4-BE49-F238E27FC236}">
                <a16:creationId xmlns:a16="http://schemas.microsoft.com/office/drawing/2014/main" id="{D274C4A0-F4C7-0203-4F9D-D6A040ACB1F7}"/>
              </a:ext>
            </a:extLst>
          </p:cNvPr>
          <p:cNvPicPr>
            <a:picLocks noChangeAspect="1"/>
          </p:cNvPicPr>
          <p:nvPr/>
        </p:nvPicPr>
        <p:blipFill>
          <a:blip r:embed="rId2"/>
          <a:stretch>
            <a:fillRect/>
          </a:stretch>
        </p:blipFill>
        <p:spPr>
          <a:xfrm>
            <a:off x="649534" y="1426029"/>
            <a:ext cx="6953831" cy="859971"/>
          </a:xfrm>
          <a:prstGeom prst="rect">
            <a:avLst/>
          </a:prstGeom>
        </p:spPr>
      </p:pic>
      <p:sp>
        <p:nvSpPr>
          <p:cNvPr id="9" name="TextBox 8">
            <a:extLst>
              <a:ext uri="{FF2B5EF4-FFF2-40B4-BE49-F238E27FC236}">
                <a16:creationId xmlns:a16="http://schemas.microsoft.com/office/drawing/2014/main" id="{2CF6A193-92EA-FFD1-285B-518D11E16ADF}"/>
              </a:ext>
            </a:extLst>
          </p:cNvPr>
          <p:cNvSpPr txBox="1"/>
          <p:nvPr/>
        </p:nvSpPr>
        <p:spPr>
          <a:xfrm>
            <a:off x="179613" y="2590800"/>
            <a:ext cx="11293929" cy="1200329"/>
          </a:xfrm>
          <a:prstGeom prst="rect">
            <a:avLst/>
          </a:prstGeom>
          <a:noFill/>
        </p:spPr>
        <p:txBody>
          <a:bodyPr wrap="square" rtlCol="0">
            <a:spAutoFit/>
          </a:bodyPr>
          <a:lstStyle/>
          <a:p>
            <a:r>
              <a:rPr lang="en-US" dirty="0" err="1"/>
              <a:t>E</a:t>
            </a:r>
            <a:r>
              <a:rPr lang="en-US" baseline="-25000" dirty="0" err="1"/>
              <a:t>pz</a:t>
            </a:r>
            <a:r>
              <a:rPr lang="en-US" dirty="0"/>
              <a:t> = energy of </a:t>
            </a:r>
            <a:r>
              <a:rPr lang="en-US" dirty="0" err="1"/>
              <a:t>p</a:t>
            </a:r>
            <a:r>
              <a:rPr lang="en-US" baseline="-25000" dirty="0" err="1"/>
              <a:t>z</a:t>
            </a:r>
            <a:r>
              <a:rPr lang="en-US" dirty="0"/>
              <a:t> atomic orbitals</a:t>
            </a:r>
          </a:p>
          <a:p>
            <a:r>
              <a:rPr lang="en-US" dirty="0"/>
              <a:t>E(q) = band energy TBD</a:t>
            </a:r>
          </a:p>
          <a:p>
            <a:r>
              <a:rPr lang="en-US" dirty="0"/>
              <a:t>t = &lt;</a:t>
            </a:r>
            <a:r>
              <a:rPr lang="en-US" dirty="0" err="1"/>
              <a:t>n|</a:t>
            </a:r>
            <a:r>
              <a:rPr lang="en-US" dirty="0" err="1">
                <a:latin typeface="Symbol" panose="05050102010706020507" pitchFamily="18" charset="2"/>
              </a:rPr>
              <a:t>u</a:t>
            </a:r>
            <a:r>
              <a:rPr lang="en-US" baseline="-25000" dirty="0" err="1"/>
              <a:t>n</a:t>
            </a:r>
            <a:r>
              <a:rPr lang="en-US" dirty="0" err="1"/>
              <a:t>|n+</a:t>
            </a:r>
            <a:r>
              <a:rPr lang="en-US" dirty="0" err="1">
                <a:latin typeface="Symbol" panose="05050102010706020507" pitchFamily="18" charset="2"/>
              </a:rPr>
              <a:t>d</a:t>
            </a:r>
            <a:r>
              <a:rPr lang="en-US" dirty="0"/>
              <a:t>&gt; = matrix elements of the potential between the </a:t>
            </a:r>
            <a:r>
              <a:rPr lang="en-US" dirty="0" err="1"/>
              <a:t>p</a:t>
            </a:r>
            <a:r>
              <a:rPr lang="en-US" baseline="-25000" dirty="0" err="1"/>
              <a:t>z</a:t>
            </a:r>
            <a:r>
              <a:rPr lang="en-US" dirty="0"/>
              <a:t> orbitals on neighboring sites</a:t>
            </a:r>
          </a:p>
          <a:p>
            <a:r>
              <a:rPr lang="en-US" dirty="0"/>
              <a:t>C</a:t>
            </a:r>
            <a:r>
              <a:rPr lang="en-US" baseline="-25000" dirty="0"/>
              <a:t>A,B</a:t>
            </a:r>
            <a:r>
              <a:rPr lang="en-US" dirty="0"/>
              <a:t> = coefficients in reciprocal space of the relevant components of the wave functions of the two sublattices.</a:t>
            </a:r>
          </a:p>
        </p:txBody>
      </p:sp>
      <p:sp>
        <p:nvSpPr>
          <p:cNvPr id="5" name="TextBox 4">
            <a:extLst>
              <a:ext uri="{FF2B5EF4-FFF2-40B4-BE49-F238E27FC236}">
                <a16:creationId xmlns:a16="http://schemas.microsoft.com/office/drawing/2014/main" id="{1C8A57CD-937E-F40A-A969-73DF9503ED54}"/>
              </a:ext>
            </a:extLst>
          </p:cNvPr>
          <p:cNvSpPr txBox="1"/>
          <p:nvPr/>
        </p:nvSpPr>
        <p:spPr>
          <a:xfrm>
            <a:off x="7843158" y="1469571"/>
            <a:ext cx="4191538" cy="646331"/>
          </a:xfrm>
          <a:prstGeom prst="rect">
            <a:avLst/>
          </a:prstGeom>
          <a:solidFill>
            <a:schemeClr val="accent2"/>
          </a:solidFill>
        </p:spPr>
        <p:txBody>
          <a:bodyPr wrap="square" rtlCol="0">
            <a:spAutoFit/>
          </a:bodyPr>
          <a:lstStyle/>
          <a:p>
            <a:r>
              <a:rPr lang="en-US" dirty="0"/>
              <a:t>See lecture on tight binding approximation for derivation of these two formulae.</a:t>
            </a:r>
          </a:p>
        </p:txBody>
      </p:sp>
      <p:pic>
        <p:nvPicPr>
          <p:cNvPr id="8" name="Picture 7">
            <a:extLst>
              <a:ext uri="{FF2B5EF4-FFF2-40B4-BE49-F238E27FC236}">
                <a16:creationId xmlns:a16="http://schemas.microsoft.com/office/drawing/2014/main" id="{5D740FDC-E3D9-C392-F047-81760D7B9155}"/>
              </a:ext>
            </a:extLst>
          </p:cNvPr>
          <p:cNvPicPr>
            <a:picLocks noChangeAspect="1"/>
          </p:cNvPicPr>
          <p:nvPr/>
        </p:nvPicPr>
        <p:blipFill>
          <a:blip r:embed="rId3"/>
          <a:stretch>
            <a:fillRect/>
          </a:stretch>
        </p:blipFill>
        <p:spPr>
          <a:xfrm>
            <a:off x="507546" y="5494860"/>
            <a:ext cx="7773569" cy="1203928"/>
          </a:xfrm>
          <a:prstGeom prst="rect">
            <a:avLst/>
          </a:prstGeom>
        </p:spPr>
      </p:pic>
      <p:pic>
        <p:nvPicPr>
          <p:cNvPr id="11" name="Picture 10">
            <a:extLst>
              <a:ext uri="{FF2B5EF4-FFF2-40B4-BE49-F238E27FC236}">
                <a16:creationId xmlns:a16="http://schemas.microsoft.com/office/drawing/2014/main" id="{D6FB66B8-4DFC-616B-976E-49ADC5EBDB56}"/>
              </a:ext>
            </a:extLst>
          </p:cNvPr>
          <p:cNvPicPr>
            <a:picLocks noChangeAspect="1"/>
          </p:cNvPicPr>
          <p:nvPr/>
        </p:nvPicPr>
        <p:blipFill>
          <a:blip r:embed="rId4"/>
          <a:stretch>
            <a:fillRect/>
          </a:stretch>
        </p:blipFill>
        <p:spPr>
          <a:xfrm>
            <a:off x="593699" y="4095929"/>
            <a:ext cx="8250785" cy="1004811"/>
          </a:xfrm>
          <a:prstGeom prst="rect">
            <a:avLst/>
          </a:prstGeom>
        </p:spPr>
      </p:pic>
    </p:spTree>
    <p:extLst>
      <p:ext uri="{BB962C8B-B14F-4D97-AF65-F5344CB8AC3E}">
        <p14:creationId xmlns:p14="http://schemas.microsoft.com/office/powerpoint/2010/main" val="3390222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3086CF-B1C4-79C0-E499-C8B3696CEF4D}"/>
              </a:ext>
            </a:extLst>
          </p:cNvPr>
          <p:cNvPicPr>
            <a:picLocks noChangeAspect="1"/>
          </p:cNvPicPr>
          <p:nvPr/>
        </p:nvPicPr>
        <p:blipFill>
          <a:blip r:embed="rId2"/>
          <a:stretch>
            <a:fillRect/>
          </a:stretch>
        </p:blipFill>
        <p:spPr>
          <a:xfrm>
            <a:off x="80888" y="174173"/>
            <a:ext cx="6412441" cy="2196611"/>
          </a:xfrm>
          <a:prstGeom prst="rect">
            <a:avLst/>
          </a:prstGeom>
        </p:spPr>
      </p:pic>
      <p:pic>
        <p:nvPicPr>
          <p:cNvPr id="4" name="Picture 3">
            <a:extLst>
              <a:ext uri="{FF2B5EF4-FFF2-40B4-BE49-F238E27FC236}">
                <a16:creationId xmlns:a16="http://schemas.microsoft.com/office/drawing/2014/main" id="{41394DF0-CE68-1973-8686-8B08E9B1354E}"/>
              </a:ext>
            </a:extLst>
          </p:cNvPr>
          <p:cNvPicPr>
            <a:picLocks noChangeAspect="1"/>
          </p:cNvPicPr>
          <p:nvPr/>
        </p:nvPicPr>
        <p:blipFill>
          <a:blip r:embed="rId3"/>
          <a:stretch>
            <a:fillRect/>
          </a:stretch>
        </p:blipFill>
        <p:spPr>
          <a:xfrm>
            <a:off x="5290523" y="2465859"/>
            <a:ext cx="6890535" cy="4408227"/>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F4C912D5-0CEB-D172-72D2-A59A60BC8342}"/>
                  </a:ext>
                </a:extLst>
              </p14:cNvPr>
              <p14:cNvContentPartPr/>
              <p14:nvPr/>
            </p14:nvContentPartPr>
            <p14:xfrm>
              <a:off x="2752251" y="2439489"/>
              <a:ext cx="2809080" cy="4268520"/>
            </p14:xfrm>
          </p:contentPart>
        </mc:Choice>
        <mc:Fallback xmlns="">
          <p:pic>
            <p:nvPicPr>
              <p:cNvPr id="5" name="Ink 4">
                <a:extLst>
                  <a:ext uri="{FF2B5EF4-FFF2-40B4-BE49-F238E27FC236}">
                    <a16:creationId xmlns:a16="http://schemas.microsoft.com/office/drawing/2014/main" id="{F4C912D5-0CEB-D172-72D2-A59A60BC8342}"/>
                  </a:ext>
                </a:extLst>
              </p:cNvPr>
              <p:cNvPicPr/>
              <p:nvPr/>
            </p:nvPicPr>
            <p:blipFill>
              <a:blip r:embed="rId5"/>
              <a:stretch>
                <a:fillRect/>
              </a:stretch>
            </p:blipFill>
            <p:spPr>
              <a:xfrm>
                <a:off x="2734611" y="2421489"/>
                <a:ext cx="2844720" cy="4304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A5CFC972-23A3-0FFE-FC04-3CAA5E1BC3A1}"/>
                  </a:ext>
                </a:extLst>
              </p14:cNvPr>
              <p14:cNvContentPartPr/>
              <p14:nvPr/>
            </p14:nvContentPartPr>
            <p14:xfrm>
              <a:off x="3454611" y="148449"/>
              <a:ext cx="4462920" cy="2331720"/>
            </p14:xfrm>
          </p:contentPart>
        </mc:Choice>
        <mc:Fallback xmlns="">
          <p:pic>
            <p:nvPicPr>
              <p:cNvPr id="6" name="Ink 5">
                <a:extLst>
                  <a:ext uri="{FF2B5EF4-FFF2-40B4-BE49-F238E27FC236}">
                    <a16:creationId xmlns:a16="http://schemas.microsoft.com/office/drawing/2014/main" id="{A5CFC972-23A3-0FFE-FC04-3CAA5E1BC3A1}"/>
                  </a:ext>
                </a:extLst>
              </p:cNvPr>
              <p:cNvPicPr/>
              <p:nvPr/>
            </p:nvPicPr>
            <p:blipFill>
              <a:blip r:embed="rId7"/>
              <a:stretch>
                <a:fillRect/>
              </a:stretch>
            </p:blipFill>
            <p:spPr>
              <a:xfrm>
                <a:off x="3436611" y="130449"/>
                <a:ext cx="4498560" cy="2367360"/>
              </a:xfrm>
              <a:prstGeom prst="rect">
                <a:avLst/>
              </a:prstGeom>
            </p:spPr>
          </p:pic>
        </mc:Fallback>
      </mc:AlternateContent>
    </p:spTree>
    <p:extLst>
      <p:ext uri="{BB962C8B-B14F-4D97-AF65-F5344CB8AC3E}">
        <p14:creationId xmlns:p14="http://schemas.microsoft.com/office/powerpoint/2010/main" val="4286863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F27CE3-A28F-5FB5-5B00-451A11A3C388}"/>
              </a:ext>
            </a:extLst>
          </p:cNvPr>
          <p:cNvPicPr>
            <a:picLocks noChangeAspect="1"/>
          </p:cNvPicPr>
          <p:nvPr/>
        </p:nvPicPr>
        <p:blipFill>
          <a:blip r:embed="rId2"/>
          <a:stretch>
            <a:fillRect/>
          </a:stretch>
        </p:blipFill>
        <p:spPr>
          <a:xfrm>
            <a:off x="135021" y="234628"/>
            <a:ext cx="7955541" cy="2925901"/>
          </a:xfrm>
          <a:prstGeom prst="rect">
            <a:avLst/>
          </a:prstGeom>
        </p:spPr>
      </p:pic>
      <p:grpSp>
        <p:nvGrpSpPr>
          <p:cNvPr id="14" name="Group 13">
            <a:extLst>
              <a:ext uri="{FF2B5EF4-FFF2-40B4-BE49-F238E27FC236}">
                <a16:creationId xmlns:a16="http://schemas.microsoft.com/office/drawing/2014/main" id="{4CE1C9E1-586B-9615-D831-297FC055C003}"/>
              </a:ext>
            </a:extLst>
          </p:cNvPr>
          <p:cNvGrpSpPr/>
          <p:nvPr/>
        </p:nvGrpSpPr>
        <p:grpSpPr>
          <a:xfrm>
            <a:off x="8875631" y="441116"/>
            <a:ext cx="2324504" cy="2814174"/>
            <a:chOff x="8783103" y="2310737"/>
            <a:chExt cx="2324504" cy="2814174"/>
          </a:xfrm>
        </p:grpSpPr>
        <p:sp>
          <p:nvSpPr>
            <p:cNvPr id="2" name="Hexagon 1">
              <a:extLst>
                <a:ext uri="{FF2B5EF4-FFF2-40B4-BE49-F238E27FC236}">
                  <a16:creationId xmlns:a16="http://schemas.microsoft.com/office/drawing/2014/main" id="{948F571E-4551-13CA-8F01-E8B74D36948A}"/>
                </a:ext>
              </a:extLst>
            </p:cNvPr>
            <p:cNvSpPr/>
            <p:nvPr/>
          </p:nvSpPr>
          <p:spPr>
            <a:xfrm rot="1827963">
              <a:off x="8783103" y="2940795"/>
              <a:ext cx="1692915" cy="1471835"/>
            </a:xfrm>
            <a:prstGeom prst="hexagon">
              <a:avLst>
                <a:gd name="adj" fmla="val 28165"/>
                <a:gd name="vf" fmla="val 11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097AE82B-5BBD-9CD2-401E-54507E71BB89}"/>
                </a:ext>
              </a:extLst>
            </p:cNvPr>
            <p:cNvCxnSpPr/>
            <p:nvPr/>
          </p:nvCxnSpPr>
          <p:spPr>
            <a:xfrm>
              <a:off x="9620250" y="3676650"/>
              <a:ext cx="7715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22E1732-EC50-0A8D-40B6-9A9FA10037FC}"/>
                </a:ext>
              </a:extLst>
            </p:cNvPr>
            <p:cNvCxnSpPr>
              <a:endCxn id="2" idx="5"/>
            </p:cNvCxnSpPr>
            <p:nvPr/>
          </p:nvCxnSpPr>
          <p:spPr>
            <a:xfrm flipV="1">
              <a:off x="9621040" y="3261396"/>
              <a:ext cx="753932" cy="415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FC61D59-280A-0818-0D18-4AD7695988FE}"/>
                </a:ext>
              </a:extLst>
            </p:cNvPr>
            <p:cNvSpPr txBox="1"/>
            <p:nvPr/>
          </p:nvSpPr>
          <p:spPr>
            <a:xfrm>
              <a:off x="10340917" y="3027115"/>
              <a:ext cx="304892" cy="369332"/>
            </a:xfrm>
            <a:prstGeom prst="rect">
              <a:avLst/>
            </a:prstGeom>
            <a:noFill/>
          </p:spPr>
          <p:txBody>
            <a:bodyPr wrap="none" rtlCol="0">
              <a:spAutoFit/>
            </a:bodyPr>
            <a:lstStyle/>
            <a:p>
              <a:r>
                <a:rPr lang="en-US" dirty="0"/>
                <a:t>K</a:t>
              </a:r>
            </a:p>
          </p:txBody>
        </p:sp>
        <p:sp>
          <p:nvSpPr>
            <p:cNvPr id="10" name="TextBox 9">
              <a:extLst>
                <a:ext uri="{FF2B5EF4-FFF2-40B4-BE49-F238E27FC236}">
                  <a16:creationId xmlns:a16="http://schemas.microsoft.com/office/drawing/2014/main" id="{6A41CC00-B1D0-7D32-1C74-AE94691B7417}"/>
                </a:ext>
              </a:extLst>
            </p:cNvPr>
            <p:cNvSpPr txBox="1"/>
            <p:nvPr/>
          </p:nvSpPr>
          <p:spPr>
            <a:xfrm>
              <a:off x="10350442" y="3484315"/>
              <a:ext cx="381836" cy="369332"/>
            </a:xfrm>
            <a:prstGeom prst="rect">
              <a:avLst/>
            </a:prstGeom>
            <a:noFill/>
          </p:spPr>
          <p:txBody>
            <a:bodyPr wrap="none" rtlCol="0">
              <a:spAutoFit/>
            </a:bodyPr>
            <a:lstStyle/>
            <a:p>
              <a:r>
                <a:rPr lang="en-US" dirty="0"/>
                <a:t>M</a:t>
              </a:r>
            </a:p>
          </p:txBody>
        </p:sp>
        <p:cxnSp>
          <p:nvCxnSpPr>
            <p:cNvPr id="12" name="Straight Arrow Connector 11">
              <a:extLst>
                <a:ext uri="{FF2B5EF4-FFF2-40B4-BE49-F238E27FC236}">
                  <a16:creationId xmlns:a16="http://schemas.microsoft.com/office/drawing/2014/main" id="{CA19EFED-7931-02A4-BD1B-E2163E36708C}"/>
                </a:ext>
              </a:extLst>
            </p:cNvPr>
            <p:cNvCxnSpPr/>
            <p:nvPr/>
          </p:nvCxnSpPr>
          <p:spPr>
            <a:xfrm flipV="1">
              <a:off x="9620250" y="2447925"/>
              <a:ext cx="771525" cy="12287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63005BE-0ADA-1B19-CA97-306A5B6DF323}"/>
                </a:ext>
              </a:extLst>
            </p:cNvPr>
            <p:cNvCxnSpPr>
              <a:cxnSpLocks/>
            </p:cNvCxnSpPr>
            <p:nvPr/>
          </p:nvCxnSpPr>
          <p:spPr>
            <a:xfrm>
              <a:off x="9639300" y="3676650"/>
              <a:ext cx="734882" cy="12288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15EF373-3E2E-2D4E-80E4-E665EF7F4655}"/>
                </a:ext>
              </a:extLst>
            </p:cNvPr>
            <p:cNvSpPr txBox="1"/>
            <p:nvPr/>
          </p:nvSpPr>
          <p:spPr>
            <a:xfrm>
              <a:off x="9861944" y="2310737"/>
              <a:ext cx="771525" cy="369332"/>
            </a:xfrm>
            <a:prstGeom prst="rect">
              <a:avLst/>
            </a:prstGeom>
            <a:noFill/>
          </p:spPr>
          <p:txBody>
            <a:bodyPr wrap="square" rtlCol="0">
              <a:spAutoFit/>
            </a:bodyPr>
            <a:lstStyle/>
            <a:p>
              <a:r>
                <a:rPr lang="en-US" dirty="0"/>
                <a:t>G1</a:t>
              </a:r>
            </a:p>
          </p:txBody>
        </p:sp>
        <p:sp>
          <p:nvSpPr>
            <p:cNvPr id="17" name="TextBox 16">
              <a:extLst>
                <a:ext uri="{FF2B5EF4-FFF2-40B4-BE49-F238E27FC236}">
                  <a16:creationId xmlns:a16="http://schemas.microsoft.com/office/drawing/2014/main" id="{10FCF460-4F24-8E6D-B7B3-380B5F49C2F6}"/>
                </a:ext>
              </a:extLst>
            </p:cNvPr>
            <p:cNvSpPr txBox="1"/>
            <p:nvPr/>
          </p:nvSpPr>
          <p:spPr>
            <a:xfrm>
              <a:off x="9937346" y="4755579"/>
              <a:ext cx="771525" cy="369332"/>
            </a:xfrm>
            <a:prstGeom prst="rect">
              <a:avLst/>
            </a:prstGeom>
            <a:noFill/>
          </p:spPr>
          <p:txBody>
            <a:bodyPr wrap="square" rtlCol="0">
              <a:spAutoFit/>
            </a:bodyPr>
            <a:lstStyle/>
            <a:p>
              <a:r>
                <a:rPr lang="en-US" dirty="0"/>
                <a:t>G2</a:t>
              </a:r>
            </a:p>
          </p:txBody>
        </p:sp>
        <p:cxnSp>
          <p:nvCxnSpPr>
            <p:cNvPr id="19" name="Straight Arrow Connector 18">
              <a:extLst>
                <a:ext uri="{FF2B5EF4-FFF2-40B4-BE49-F238E27FC236}">
                  <a16:creationId xmlns:a16="http://schemas.microsoft.com/office/drawing/2014/main" id="{D160A62F-E357-630D-8375-6027FE082F9D}"/>
                </a:ext>
              </a:extLst>
            </p:cNvPr>
            <p:cNvCxnSpPr>
              <a:cxnSpLocks/>
            </p:cNvCxnSpPr>
            <p:nvPr/>
          </p:nvCxnSpPr>
          <p:spPr>
            <a:xfrm>
              <a:off x="10372725" y="2447925"/>
              <a:ext cx="734882" cy="12288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082EF31-B65B-12E5-E7AB-D0211789EA06}"/>
                </a:ext>
              </a:extLst>
            </p:cNvPr>
            <p:cNvCxnSpPr/>
            <p:nvPr/>
          </p:nvCxnSpPr>
          <p:spPr>
            <a:xfrm flipV="1">
              <a:off x="10323109" y="3668981"/>
              <a:ext cx="771525" cy="12287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88620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35664C-2C79-B2E0-DD8D-CFE442B724AA}"/>
              </a:ext>
            </a:extLst>
          </p:cNvPr>
          <p:cNvPicPr>
            <a:picLocks noChangeAspect="1"/>
          </p:cNvPicPr>
          <p:nvPr/>
        </p:nvPicPr>
        <p:blipFill rotWithShape="1">
          <a:blip r:embed="rId2"/>
          <a:srcRect l="15784" t="10836" b="71929"/>
          <a:stretch/>
        </p:blipFill>
        <p:spPr>
          <a:xfrm>
            <a:off x="225894" y="846065"/>
            <a:ext cx="5994112" cy="520378"/>
          </a:xfrm>
          <a:prstGeom prst="rect">
            <a:avLst/>
          </a:prstGeom>
        </p:spPr>
      </p:pic>
      <p:sp>
        <p:nvSpPr>
          <p:cNvPr id="3" name="TextBox 2">
            <a:extLst>
              <a:ext uri="{FF2B5EF4-FFF2-40B4-BE49-F238E27FC236}">
                <a16:creationId xmlns:a16="http://schemas.microsoft.com/office/drawing/2014/main" id="{3F36BD8F-F7F4-0A17-18EC-F3FFFC6A4FDD}"/>
              </a:ext>
            </a:extLst>
          </p:cNvPr>
          <p:cNvSpPr txBox="1"/>
          <p:nvPr/>
        </p:nvSpPr>
        <p:spPr>
          <a:xfrm>
            <a:off x="228600" y="323850"/>
            <a:ext cx="4096186" cy="369332"/>
          </a:xfrm>
          <a:prstGeom prst="rect">
            <a:avLst/>
          </a:prstGeom>
          <a:noFill/>
        </p:spPr>
        <p:txBody>
          <a:bodyPr wrap="none" rtlCol="0">
            <a:spAutoFit/>
          </a:bodyPr>
          <a:lstStyle/>
          <a:p>
            <a:r>
              <a:rPr lang="en-US" dirty="0"/>
              <a:t>The dispersions along </a:t>
            </a:r>
            <a:r>
              <a:rPr lang="en-US" dirty="0">
                <a:latin typeface="Symbol" panose="05050102010706020507" pitchFamily="18" charset="2"/>
              </a:rPr>
              <a:t>G</a:t>
            </a:r>
            <a:r>
              <a:rPr lang="en-US" dirty="0"/>
              <a:t> to M are given by</a:t>
            </a:r>
          </a:p>
        </p:txBody>
      </p:sp>
      <p:pic>
        <p:nvPicPr>
          <p:cNvPr id="4" name="Picture 3">
            <a:extLst>
              <a:ext uri="{FF2B5EF4-FFF2-40B4-BE49-F238E27FC236}">
                <a16:creationId xmlns:a16="http://schemas.microsoft.com/office/drawing/2014/main" id="{4D3CB9C0-F42C-A611-365A-57A79C280800}"/>
              </a:ext>
            </a:extLst>
          </p:cNvPr>
          <p:cNvPicPr>
            <a:picLocks noChangeAspect="1"/>
          </p:cNvPicPr>
          <p:nvPr/>
        </p:nvPicPr>
        <p:blipFill>
          <a:blip r:embed="rId3"/>
          <a:stretch>
            <a:fillRect/>
          </a:stretch>
        </p:blipFill>
        <p:spPr>
          <a:xfrm>
            <a:off x="9103723" y="736922"/>
            <a:ext cx="1736203" cy="1307939"/>
          </a:xfrm>
          <a:prstGeom prst="rect">
            <a:avLst/>
          </a:prstGeom>
        </p:spPr>
      </p:pic>
      <p:pic>
        <p:nvPicPr>
          <p:cNvPr id="5" name="Picture 4">
            <a:extLst>
              <a:ext uri="{FF2B5EF4-FFF2-40B4-BE49-F238E27FC236}">
                <a16:creationId xmlns:a16="http://schemas.microsoft.com/office/drawing/2014/main" id="{B37A6C8D-E193-87C7-6E7E-81D8AF550DFF}"/>
              </a:ext>
            </a:extLst>
          </p:cNvPr>
          <p:cNvPicPr>
            <a:picLocks noChangeAspect="1"/>
          </p:cNvPicPr>
          <p:nvPr/>
        </p:nvPicPr>
        <p:blipFill>
          <a:blip r:embed="rId4"/>
          <a:stretch>
            <a:fillRect/>
          </a:stretch>
        </p:blipFill>
        <p:spPr>
          <a:xfrm>
            <a:off x="239256" y="1519326"/>
            <a:ext cx="5698043" cy="2343150"/>
          </a:xfrm>
          <a:prstGeom prst="rect">
            <a:avLst/>
          </a:prstGeom>
        </p:spPr>
      </p:pic>
      <p:pic>
        <p:nvPicPr>
          <p:cNvPr id="6" name="Picture 5">
            <a:extLst>
              <a:ext uri="{FF2B5EF4-FFF2-40B4-BE49-F238E27FC236}">
                <a16:creationId xmlns:a16="http://schemas.microsoft.com/office/drawing/2014/main" id="{EDF65721-DEB4-83D9-D9F1-D9D00A045B1E}"/>
              </a:ext>
            </a:extLst>
          </p:cNvPr>
          <p:cNvPicPr>
            <a:picLocks noChangeAspect="1"/>
          </p:cNvPicPr>
          <p:nvPr/>
        </p:nvPicPr>
        <p:blipFill>
          <a:blip r:embed="rId5"/>
          <a:stretch>
            <a:fillRect/>
          </a:stretch>
        </p:blipFill>
        <p:spPr>
          <a:xfrm>
            <a:off x="6392070" y="3719075"/>
            <a:ext cx="1870876" cy="3043263"/>
          </a:xfrm>
          <a:prstGeom prst="rect">
            <a:avLst/>
          </a:prstGeom>
        </p:spPr>
      </p:pic>
      <p:pic>
        <p:nvPicPr>
          <p:cNvPr id="7" name="Picture 6">
            <a:extLst>
              <a:ext uri="{FF2B5EF4-FFF2-40B4-BE49-F238E27FC236}">
                <a16:creationId xmlns:a16="http://schemas.microsoft.com/office/drawing/2014/main" id="{7FA76B7C-2642-8AA3-AC2A-9EC8EA21B3BA}"/>
              </a:ext>
            </a:extLst>
          </p:cNvPr>
          <p:cNvPicPr>
            <a:picLocks noChangeAspect="1"/>
          </p:cNvPicPr>
          <p:nvPr/>
        </p:nvPicPr>
        <p:blipFill rotWithShape="1">
          <a:blip r:embed="rId6"/>
          <a:srcRect l="4399" t="8314" r="10634"/>
          <a:stretch/>
        </p:blipFill>
        <p:spPr>
          <a:xfrm>
            <a:off x="8486774" y="3821922"/>
            <a:ext cx="3705225" cy="3054717"/>
          </a:xfrm>
          <a:prstGeom prst="rect">
            <a:avLst/>
          </a:prstGeom>
        </p:spPr>
      </p:pic>
    </p:spTree>
    <p:extLst>
      <p:ext uri="{BB962C8B-B14F-4D97-AF65-F5344CB8AC3E}">
        <p14:creationId xmlns:p14="http://schemas.microsoft.com/office/powerpoint/2010/main" val="681928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E0ABF7-3569-9384-7A71-0F19B81C2F70}"/>
              </a:ext>
            </a:extLst>
          </p:cNvPr>
          <p:cNvPicPr>
            <a:picLocks noChangeAspect="1"/>
          </p:cNvPicPr>
          <p:nvPr/>
        </p:nvPicPr>
        <p:blipFill rotWithShape="1">
          <a:blip r:embed="rId2"/>
          <a:srcRect t="11234" b="46060"/>
          <a:stretch/>
        </p:blipFill>
        <p:spPr>
          <a:xfrm>
            <a:off x="66675" y="291778"/>
            <a:ext cx="7117586" cy="1289372"/>
          </a:xfrm>
          <a:prstGeom prst="rect">
            <a:avLst/>
          </a:prstGeom>
        </p:spPr>
      </p:pic>
      <p:pic>
        <p:nvPicPr>
          <p:cNvPr id="4" name="Picture 3">
            <a:extLst>
              <a:ext uri="{FF2B5EF4-FFF2-40B4-BE49-F238E27FC236}">
                <a16:creationId xmlns:a16="http://schemas.microsoft.com/office/drawing/2014/main" id="{F7A81C23-3BEC-1F91-A72B-67AAF84D9DBA}"/>
              </a:ext>
            </a:extLst>
          </p:cNvPr>
          <p:cNvPicPr>
            <a:picLocks noChangeAspect="1"/>
          </p:cNvPicPr>
          <p:nvPr/>
        </p:nvPicPr>
        <p:blipFill>
          <a:blip r:embed="rId3"/>
          <a:stretch>
            <a:fillRect/>
          </a:stretch>
        </p:blipFill>
        <p:spPr>
          <a:xfrm>
            <a:off x="7137866" y="83916"/>
            <a:ext cx="4987459" cy="3345084"/>
          </a:xfrm>
          <a:prstGeom prst="rect">
            <a:avLst/>
          </a:prstGeom>
        </p:spPr>
      </p:pic>
      <p:pic>
        <p:nvPicPr>
          <p:cNvPr id="6" name="Picture 5">
            <a:extLst>
              <a:ext uri="{FF2B5EF4-FFF2-40B4-BE49-F238E27FC236}">
                <a16:creationId xmlns:a16="http://schemas.microsoft.com/office/drawing/2014/main" id="{5ACA3A95-6111-3D4E-A186-913B3794E5A6}"/>
              </a:ext>
            </a:extLst>
          </p:cNvPr>
          <p:cNvPicPr>
            <a:picLocks noChangeAspect="1"/>
          </p:cNvPicPr>
          <p:nvPr/>
        </p:nvPicPr>
        <p:blipFill>
          <a:blip r:embed="rId4"/>
          <a:stretch>
            <a:fillRect/>
          </a:stretch>
        </p:blipFill>
        <p:spPr>
          <a:xfrm>
            <a:off x="1751756" y="2791578"/>
            <a:ext cx="3582244" cy="3372061"/>
          </a:xfrm>
          <a:prstGeom prst="rect">
            <a:avLst/>
          </a:prstGeom>
        </p:spPr>
      </p:pic>
    </p:spTree>
    <p:extLst>
      <p:ext uri="{BB962C8B-B14F-4D97-AF65-F5344CB8AC3E}">
        <p14:creationId xmlns:p14="http://schemas.microsoft.com/office/powerpoint/2010/main" val="1340678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45BD23-B0B4-7C42-1718-085C3211F06A}"/>
              </a:ext>
            </a:extLst>
          </p:cNvPr>
          <p:cNvPicPr>
            <a:picLocks noChangeAspect="1"/>
          </p:cNvPicPr>
          <p:nvPr/>
        </p:nvPicPr>
        <p:blipFill rotWithShape="1">
          <a:blip r:embed="rId2"/>
          <a:srcRect t="51417"/>
          <a:stretch/>
        </p:blipFill>
        <p:spPr>
          <a:xfrm>
            <a:off x="123825" y="104775"/>
            <a:ext cx="7117586" cy="1466850"/>
          </a:xfrm>
          <a:prstGeom prst="rect">
            <a:avLst/>
          </a:prstGeom>
        </p:spPr>
      </p:pic>
      <p:pic>
        <p:nvPicPr>
          <p:cNvPr id="4" name="Picture 3">
            <a:extLst>
              <a:ext uri="{FF2B5EF4-FFF2-40B4-BE49-F238E27FC236}">
                <a16:creationId xmlns:a16="http://schemas.microsoft.com/office/drawing/2014/main" id="{4799A332-AEC9-2F3B-024E-2B2824D94AC1}"/>
              </a:ext>
            </a:extLst>
          </p:cNvPr>
          <p:cNvPicPr>
            <a:picLocks noChangeAspect="1"/>
          </p:cNvPicPr>
          <p:nvPr/>
        </p:nvPicPr>
        <p:blipFill>
          <a:blip r:embed="rId3"/>
          <a:stretch>
            <a:fillRect/>
          </a:stretch>
        </p:blipFill>
        <p:spPr>
          <a:xfrm>
            <a:off x="267182" y="2280935"/>
            <a:ext cx="4781068" cy="4054663"/>
          </a:xfrm>
          <a:prstGeom prst="rect">
            <a:avLst/>
          </a:prstGeom>
        </p:spPr>
      </p:pic>
      <p:pic>
        <p:nvPicPr>
          <p:cNvPr id="6" name="Picture 5">
            <a:extLst>
              <a:ext uri="{FF2B5EF4-FFF2-40B4-BE49-F238E27FC236}">
                <a16:creationId xmlns:a16="http://schemas.microsoft.com/office/drawing/2014/main" id="{66B4A8C5-6159-538A-E152-6AE5D8D9B991}"/>
              </a:ext>
            </a:extLst>
          </p:cNvPr>
          <p:cNvPicPr>
            <a:picLocks noChangeAspect="1"/>
          </p:cNvPicPr>
          <p:nvPr/>
        </p:nvPicPr>
        <p:blipFill>
          <a:blip r:embed="rId4"/>
          <a:stretch>
            <a:fillRect/>
          </a:stretch>
        </p:blipFill>
        <p:spPr>
          <a:xfrm>
            <a:off x="7372953" y="2560898"/>
            <a:ext cx="3005978" cy="1887277"/>
          </a:xfrm>
          <a:prstGeom prst="rect">
            <a:avLst/>
          </a:prstGeom>
        </p:spPr>
      </p:pic>
    </p:spTree>
    <p:extLst>
      <p:ext uri="{BB962C8B-B14F-4D97-AF65-F5344CB8AC3E}">
        <p14:creationId xmlns:p14="http://schemas.microsoft.com/office/powerpoint/2010/main" val="4238199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7A1001-B88B-D92E-74D0-950435AF4B55}"/>
              </a:ext>
            </a:extLst>
          </p:cNvPr>
          <p:cNvPicPr>
            <a:picLocks noChangeAspect="1"/>
          </p:cNvPicPr>
          <p:nvPr/>
        </p:nvPicPr>
        <p:blipFill rotWithShape="1">
          <a:blip r:embed="rId2"/>
          <a:srcRect b="34417"/>
          <a:stretch/>
        </p:blipFill>
        <p:spPr>
          <a:xfrm>
            <a:off x="0" y="0"/>
            <a:ext cx="6147510" cy="4534392"/>
          </a:xfrm>
          <a:prstGeom prst="rect">
            <a:avLst/>
          </a:prstGeom>
        </p:spPr>
      </p:pic>
      <p:grpSp>
        <p:nvGrpSpPr>
          <p:cNvPr id="4" name="Group 3">
            <a:extLst>
              <a:ext uri="{FF2B5EF4-FFF2-40B4-BE49-F238E27FC236}">
                <a16:creationId xmlns:a16="http://schemas.microsoft.com/office/drawing/2014/main" id="{5AF2E7AE-13D0-976B-7367-0656569D99D2}"/>
              </a:ext>
            </a:extLst>
          </p:cNvPr>
          <p:cNvGrpSpPr/>
          <p:nvPr/>
        </p:nvGrpSpPr>
        <p:grpSpPr>
          <a:xfrm>
            <a:off x="9694781" y="126791"/>
            <a:ext cx="2324504" cy="2814174"/>
            <a:chOff x="8783103" y="2310737"/>
            <a:chExt cx="2324504" cy="2814174"/>
          </a:xfrm>
        </p:grpSpPr>
        <p:sp>
          <p:nvSpPr>
            <p:cNvPr id="5" name="Hexagon 4">
              <a:extLst>
                <a:ext uri="{FF2B5EF4-FFF2-40B4-BE49-F238E27FC236}">
                  <a16:creationId xmlns:a16="http://schemas.microsoft.com/office/drawing/2014/main" id="{F3C7C387-C936-2F8B-65A7-02700D23165A}"/>
                </a:ext>
              </a:extLst>
            </p:cNvPr>
            <p:cNvSpPr/>
            <p:nvPr/>
          </p:nvSpPr>
          <p:spPr>
            <a:xfrm rot="1827963">
              <a:off x="8783103" y="2940795"/>
              <a:ext cx="1692915" cy="1471835"/>
            </a:xfrm>
            <a:prstGeom prst="hexagon">
              <a:avLst>
                <a:gd name="adj" fmla="val 28165"/>
                <a:gd name="vf" fmla="val 11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BAB3E8D8-9CC3-1944-A13E-ABB2B06A0644}"/>
                </a:ext>
              </a:extLst>
            </p:cNvPr>
            <p:cNvCxnSpPr/>
            <p:nvPr/>
          </p:nvCxnSpPr>
          <p:spPr>
            <a:xfrm>
              <a:off x="9620250" y="3676650"/>
              <a:ext cx="7715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7568CD3-5F38-8B30-1534-444E5C18CC37}"/>
                </a:ext>
              </a:extLst>
            </p:cNvPr>
            <p:cNvCxnSpPr>
              <a:endCxn id="5" idx="5"/>
            </p:cNvCxnSpPr>
            <p:nvPr/>
          </p:nvCxnSpPr>
          <p:spPr>
            <a:xfrm flipV="1">
              <a:off x="9621040" y="3261396"/>
              <a:ext cx="753932" cy="415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DC40247-E891-ACCF-739A-C5592516D4E7}"/>
                </a:ext>
              </a:extLst>
            </p:cNvPr>
            <p:cNvSpPr txBox="1"/>
            <p:nvPr/>
          </p:nvSpPr>
          <p:spPr>
            <a:xfrm>
              <a:off x="10340917" y="3027115"/>
              <a:ext cx="304892" cy="369332"/>
            </a:xfrm>
            <a:prstGeom prst="rect">
              <a:avLst/>
            </a:prstGeom>
            <a:noFill/>
          </p:spPr>
          <p:txBody>
            <a:bodyPr wrap="none" rtlCol="0">
              <a:spAutoFit/>
            </a:bodyPr>
            <a:lstStyle/>
            <a:p>
              <a:r>
                <a:rPr lang="en-US" dirty="0"/>
                <a:t>K</a:t>
              </a:r>
            </a:p>
          </p:txBody>
        </p:sp>
        <p:sp>
          <p:nvSpPr>
            <p:cNvPr id="9" name="TextBox 8">
              <a:extLst>
                <a:ext uri="{FF2B5EF4-FFF2-40B4-BE49-F238E27FC236}">
                  <a16:creationId xmlns:a16="http://schemas.microsoft.com/office/drawing/2014/main" id="{DFA9C13B-6FF4-67D8-01A2-5996F8949BE2}"/>
                </a:ext>
              </a:extLst>
            </p:cNvPr>
            <p:cNvSpPr txBox="1"/>
            <p:nvPr/>
          </p:nvSpPr>
          <p:spPr>
            <a:xfrm>
              <a:off x="10350442" y="3484315"/>
              <a:ext cx="381836" cy="369332"/>
            </a:xfrm>
            <a:prstGeom prst="rect">
              <a:avLst/>
            </a:prstGeom>
            <a:noFill/>
          </p:spPr>
          <p:txBody>
            <a:bodyPr wrap="none" rtlCol="0">
              <a:spAutoFit/>
            </a:bodyPr>
            <a:lstStyle/>
            <a:p>
              <a:r>
                <a:rPr lang="en-US" dirty="0"/>
                <a:t>M</a:t>
              </a:r>
            </a:p>
          </p:txBody>
        </p:sp>
        <p:cxnSp>
          <p:nvCxnSpPr>
            <p:cNvPr id="10" name="Straight Arrow Connector 9">
              <a:extLst>
                <a:ext uri="{FF2B5EF4-FFF2-40B4-BE49-F238E27FC236}">
                  <a16:creationId xmlns:a16="http://schemas.microsoft.com/office/drawing/2014/main" id="{DD14BC3D-F408-1D4A-CEEA-49E6D73ED7E6}"/>
                </a:ext>
              </a:extLst>
            </p:cNvPr>
            <p:cNvCxnSpPr/>
            <p:nvPr/>
          </p:nvCxnSpPr>
          <p:spPr>
            <a:xfrm flipV="1">
              <a:off x="9620250" y="2447925"/>
              <a:ext cx="771525" cy="12287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5C4DC19-C8C8-B2BD-871E-2A721BDB6577}"/>
                </a:ext>
              </a:extLst>
            </p:cNvPr>
            <p:cNvCxnSpPr>
              <a:cxnSpLocks/>
            </p:cNvCxnSpPr>
            <p:nvPr/>
          </p:nvCxnSpPr>
          <p:spPr>
            <a:xfrm>
              <a:off x="9639300" y="3676650"/>
              <a:ext cx="734882" cy="12288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549887B-CDA8-EDE5-74E0-CDC303C9AEC6}"/>
                </a:ext>
              </a:extLst>
            </p:cNvPr>
            <p:cNvSpPr txBox="1"/>
            <p:nvPr/>
          </p:nvSpPr>
          <p:spPr>
            <a:xfrm>
              <a:off x="9861944" y="2310737"/>
              <a:ext cx="771525" cy="369332"/>
            </a:xfrm>
            <a:prstGeom prst="rect">
              <a:avLst/>
            </a:prstGeom>
            <a:noFill/>
          </p:spPr>
          <p:txBody>
            <a:bodyPr wrap="square" rtlCol="0">
              <a:spAutoFit/>
            </a:bodyPr>
            <a:lstStyle/>
            <a:p>
              <a:r>
                <a:rPr lang="en-US" dirty="0"/>
                <a:t>G1</a:t>
              </a:r>
            </a:p>
          </p:txBody>
        </p:sp>
        <p:sp>
          <p:nvSpPr>
            <p:cNvPr id="13" name="TextBox 12">
              <a:extLst>
                <a:ext uri="{FF2B5EF4-FFF2-40B4-BE49-F238E27FC236}">
                  <a16:creationId xmlns:a16="http://schemas.microsoft.com/office/drawing/2014/main" id="{F6ABD70D-ED3C-8D32-AF08-7FEBB12C0A63}"/>
                </a:ext>
              </a:extLst>
            </p:cNvPr>
            <p:cNvSpPr txBox="1"/>
            <p:nvPr/>
          </p:nvSpPr>
          <p:spPr>
            <a:xfrm>
              <a:off x="9937346" y="4755579"/>
              <a:ext cx="771525" cy="369332"/>
            </a:xfrm>
            <a:prstGeom prst="rect">
              <a:avLst/>
            </a:prstGeom>
            <a:noFill/>
          </p:spPr>
          <p:txBody>
            <a:bodyPr wrap="square" rtlCol="0">
              <a:spAutoFit/>
            </a:bodyPr>
            <a:lstStyle/>
            <a:p>
              <a:r>
                <a:rPr lang="en-US" dirty="0"/>
                <a:t>G2</a:t>
              </a:r>
            </a:p>
          </p:txBody>
        </p:sp>
        <p:cxnSp>
          <p:nvCxnSpPr>
            <p:cNvPr id="14" name="Straight Arrow Connector 13">
              <a:extLst>
                <a:ext uri="{FF2B5EF4-FFF2-40B4-BE49-F238E27FC236}">
                  <a16:creationId xmlns:a16="http://schemas.microsoft.com/office/drawing/2014/main" id="{27E145C4-9D59-F215-DF70-99DEDB3F63B9}"/>
                </a:ext>
              </a:extLst>
            </p:cNvPr>
            <p:cNvCxnSpPr>
              <a:cxnSpLocks/>
            </p:cNvCxnSpPr>
            <p:nvPr/>
          </p:nvCxnSpPr>
          <p:spPr>
            <a:xfrm>
              <a:off x="10372725" y="2447925"/>
              <a:ext cx="734882" cy="12288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7F0D9AF-1737-F773-5574-26A77B4A5620}"/>
                </a:ext>
              </a:extLst>
            </p:cNvPr>
            <p:cNvCxnSpPr/>
            <p:nvPr/>
          </p:nvCxnSpPr>
          <p:spPr>
            <a:xfrm flipV="1">
              <a:off x="10323109" y="3668981"/>
              <a:ext cx="771525" cy="12287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8" name="Picture 17">
            <a:extLst>
              <a:ext uri="{FF2B5EF4-FFF2-40B4-BE49-F238E27FC236}">
                <a16:creationId xmlns:a16="http://schemas.microsoft.com/office/drawing/2014/main" id="{408362BB-DE8F-9AAE-D829-646629A55134}"/>
              </a:ext>
            </a:extLst>
          </p:cNvPr>
          <p:cNvPicPr>
            <a:picLocks noChangeAspect="1"/>
          </p:cNvPicPr>
          <p:nvPr/>
        </p:nvPicPr>
        <p:blipFill>
          <a:blip r:embed="rId3"/>
          <a:stretch>
            <a:fillRect/>
          </a:stretch>
        </p:blipFill>
        <p:spPr>
          <a:xfrm>
            <a:off x="6597316" y="2619631"/>
            <a:ext cx="4302781" cy="4238369"/>
          </a:xfrm>
          <a:prstGeom prst="rect">
            <a:avLst/>
          </a:prstGeom>
        </p:spPr>
      </p:pic>
      <mc:AlternateContent xmlns:mc="http://schemas.openxmlformats.org/markup-compatibility/2006">
        <mc:Choice xmlns:p14="http://schemas.microsoft.com/office/powerpoint/2010/main" Requires="p14">
          <p:contentPart p14:bwMode="auto" r:id="rId4">
            <p14:nvContentPartPr>
              <p14:cNvPr id="19" name="Ink 18">
                <a:extLst>
                  <a:ext uri="{FF2B5EF4-FFF2-40B4-BE49-F238E27FC236}">
                    <a16:creationId xmlns:a16="http://schemas.microsoft.com/office/drawing/2014/main" id="{C13EF726-E68E-1B32-B6DA-D2B792DD4E6E}"/>
                  </a:ext>
                </a:extLst>
              </p14:cNvPr>
              <p14:cNvContentPartPr/>
              <p14:nvPr/>
            </p14:nvContentPartPr>
            <p14:xfrm>
              <a:off x="6028995" y="3046665"/>
              <a:ext cx="706680" cy="77760"/>
            </p14:xfrm>
          </p:contentPart>
        </mc:Choice>
        <mc:Fallback>
          <p:pic>
            <p:nvPicPr>
              <p:cNvPr id="19" name="Ink 18">
                <a:extLst>
                  <a:ext uri="{FF2B5EF4-FFF2-40B4-BE49-F238E27FC236}">
                    <a16:creationId xmlns:a16="http://schemas.microsoft.com/office/drawing/2014/main" id="{C13EF726-E68E-1B32-B6DA-D2B792DD4E6E}"/>
                  </a:ext>
                </a:extLst>
              </p:cNvPr>
              <p:cNvPicPr/>
              <p:nvPr/>
            </p:nvPicPr>
            <p:blipFill>
              <a:blip r:embed="rId5"/>
              <a:stretch>
                <a:fillRect/>
              </a:stretch>
            </p:blipFill>
            <p:spPr>
              <a:xfrm>
                <a:off x="6011355" y="3029025"/>
                <a:ext cx="7423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0" name="Ink 19">
                <a:extLst>
                  <a:ext uri="{FF2B5EF4-FFF2-40B4-BE49-F238E27FC236}">
                    <a16:creationId xmlns:a16="http://schemas.microsoft.com/office/drawing/2014/main" id="{24557368-88A4-38A5-1F52-F2890F0818B2}"/>
                  </a:ext>
                </a:extLst>
              </p14:cNvPr>
              <p14:cNvContentPartPr/>
              <p14:nvPr/>
            </p14:nvContentPartPr>
            <p14:xfrm>
              <a:off x="6180915" y="3657225"/>
              <a:ext cx="496080" cy="478800"/>
            </p14:xfrm>
          </p:contentPart>
        </mc:Choice>
        <mc:Fallback>
          <p:pic>
            <p:nvPicPr>
              <p:cNvPr id="20" name="Ink 19">
                <a:extLst>
                  <a:ext uri="{FF2B5EF4-FFF2-40B4-BE49-F238E27FC236}">
                    <a16:creationId xmlns:a16="http://schemas.microsoft.com/office/drawing/2014/main" id="{24557368-88A4-38A5-1F52-F2890F0818B2}"/>
                  </a:ext>
                </a:extLst>
              </p:cNvPr>
              <p:cNvPicPr/>
              <p:nvPr/>
            </p:nvPicPr>
            <p:blipFill>
              <a:blip r:embed="rId7"/>
              <a:stretch>
                <a:fillRect/>
              </a:stretch>
            </p:blipFill>
            <p:spPr>
              <a:xfrm>
                <a:off x="6163275" y="3639225"/>
                <a:ext cx="531720" cy="514440"/>
              </a:xfrm>
              <a:prstGeom prst="rect">
                <a:avLst/>
              </a:prstGeom>
            </p:spPr>
          </p:pic>
        </mc:Fallback>
      </mc:AlternateContent>
      <p:pic>
        <p:nvPicPr>
          <p:cNvPr id="22" name="Picture 21">
            <a:extLst>
              <a:ext uri="{FF2B5EF4-FFF2-40B4-BE49-F238E27FC236}">
                <a16:creationId xmlns:a16="http://schemas.microsoft.com/office/drawing/2014/main" id="{1418269E-C1E5-2D9C-53B9-64BBCDAA0BC8}"/>
              </a:ext>
            </a:extLst>
          </p:cNvPr>
          <p:cNvPicPr>
            <a:picLocks noChangeAspect="1"/>
          </p:cNvPicPr>
          <p:nvPr/>
        </p:nvPicPr>
        <p:blipFill rotWithShape="1">
          <a:blip r:embed="rId8"/>
          <a:srcRect l="4711" t="9557" r="7899" b="2337"/>
          <a:stretch/>
        </p:blipFill>
        <p:spPr>
          <a:xfrm>
            <a:off x="1543050" y="4265881"/>
            <a:ext cx="3352799" cy="2582595"/>
          </a:xfrm>
          <a:prstGeom prst="rect">
            <a:avLst/>
          </a:prstGeom>
        </p:spPr>
      </p:pic>
    </p:spTree>
    <p:extLst>
      <p:ext uri="{BB962C8B-B14F-4D97-AF65-F5344CB8AC3E}">
        <p14:creationId xmlns:p14="http://schemas.microsoft.com/office/powerpoint/2010/main" val="268614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FB6E6A-2CA7-2470-70B1-A687944DFF17}"/>
              </a:ext>
            </a:extLst>
          </p:cNvPr>
          <p:cNvPicPr>
            <a:picLocks noChangeAspect="1"/>
          </p:cNvPicPr>
          <p:nvPr/>
        </p:nvPicPr>
        <p:blipFill rotWithShape="1">
          <a:blip r:embed="rId2"/>
          <a:srcRect t="56766" b="22293"/>
          <a:stretch/>
        </p:blipFill>
        <p:spPr>
          <a:xfrm>
            <a:off x="0" y="1"/>
            <a:ext cx="6147510" cy="1447800"/>
          </a:xfrm>
          <a:prstGeom prst="rect">
            <a:avLst/>
          </a:prstGeom>
        </p:spPr>
      </p:pic>
      <p:pic>
        <p:nvPicPr>
          <p:cNvPr id="3" name="Picture 2">
            <a:extLst>
              <a:ext uri="{FF2B5EF4-FFF2-40B4-BE49-F238E27FC236}">
                <a16:creationId xmlns:a16="http://schemas.microsoft.com/office/drawing/2014/main" id="{C364006B-7AC8-5B54-A863-C5B247AAFAA8}"/>
              </a:ext>
            </a:extLst>
          </p:cNvPr>
          <p:cNvPicPr>
            <a:picLocks noChangeAspect="1"/>
          </p:cNvPicPr>
          <p:nvPr/>
        </p:nvPicPr>
        <p:blipFill>
          <a:blip r:embed="rId3"/>
          <a:stretch>
            <a:fillRect/>
          </a:stretch>
        </p:blipFill>
        <p:spPr>
          <a:xfrm>
            <a:off x="7648575" y="3212751"/>
            <a:ext cx="4305300" cy="3289300"/>
          </a:xfrm>
          <a:prstGeom prst="rect">
            <a:avLst/>
          </a:prstGeom>
        </p:spPr>
      </p:pic>
      <p:pic>
        <p:nvPicPr>
          <p:cNvPr id="5" name="Picture 4">
            <a:extLst>
              <a:ext uri="{FF2B5EF4-FFF2-40B4-BE49-F238E27FC236}">
                <a16:creationId xmlns:a16="http://schemas.microsoft.com/office/drawing/2014/main" id="{08678688-E966-6FB2-2101-AB7D244E0608}"/>
              </a:ext>
            </a:extLst>
          </p:cNvPr>
          <p:cNvPicPr>
            <a:picLocks noChangeAspect="1"/>
          </p:cNvPicPr>
          <p:nvPr/>
        </p:nvPicPr>
        <p:blipFill>
          <a:blip r:embed="rId4"/>
          <a:stretch>
            <a:fillRect/>
          </a:stretch>
        </p:blipFill>
        <p:spPr>
          <a:xfrm>
            <a:off x="96459" y="2009775"/>
            <a:ext cx="6051051" cy="4025699"/>
          </a:xfrm>
          <a:prstGeom prst="rect">
            <a:avLst/>
          </a:prstGeom>
        </p:spPr>
      </p:pic>
      <p:pic>
        <p:nvPicPr>
          <p:cNvPr id="6" name="Picture 5">
            <a:extLst>
              <a:ext uri="{FF2B5EF4-FFF2-40B4-BE49-F238E27FC236}">
                <a16:creationId xmlns:a16="http://schemas.microsoft.com/office/drawing/2014/main" id="{30448B37-AF62-1C48-915A-37F6B32D35A5}"/>
              </a:ext>
            </a:extLst>
          </p:cNvPr>
          <p:cNvPicPr>
            <a:picLocks noChangeAspect="1"/>
          </p:cNvPicPr>
          <p:nvPr/>
        </p:nvPicPr>
        <p:blipFill>
          <a:blip r:embed="rId5"/>
          <a:stretch>
            <a:fillRect/>
          </a:stretch>
        </p:blipFill>
        <p:spPr>
          <a:xfrm>
            <a:off x="7891874" y="723901"/>
            <a:ext cx="3818702" cy="1545559"/>
          </a:xfrm>
          <a:prstGeom prst="rect">
            <a:avLst/>
          </a:prstGeom>
        </p:spPr>
      </p:pic>
      <p:sp>
        <p:nvSpPr>
          <p:cNvPr id="7" name="TextBox 6">
            <a:extLst>
              <a:ext uri="{FF2B5EF4-FFF2-40B4-BE49-F238E27FC236}">
                <a16:creationId xmlns:a16="http://schemas.microsoft.com/office/drawing/2014/main" id="{3930D074-4F57-C5F1-1335-ED28E713EA74}"/>
              </a:ext>
            </a:extLst>
          </p:cNvPr>
          <p:cNvSpPr txBox="1"/>
          <p:nvPr/>
        </p:nvSpPr>
        <p:spPr>
          <a:xfrm>
            <a:off x="8229600" y="2800349"/>
            <a:ext cx="3865941" cy="646331"/>
          </a:xfrm>
          <a:prstGeom prst="rect">
            <a:avLst/>
          </a:prstGeom>
          <a:noFill/>
        </p:spPr>
        <p:txBody>
          <a:bodyPr wrap="square" rtlCol="0">
            <a:spAutoFit/>
          </a:bodyPr>
          <a:lstStyle/>
          <a:p>
            <a:r>
              <a:rPr lang="en-US" dirty="0"/>
              <a:t>Actual plot looks much more linear near K than sketch</a:t>
            </a:r>
          </a:p>
        </p:txBody>
      </p:sp>
    </p:spTree>
    <p:extLst>
      <p:ext uri="{BB962C8B-B14F-4D97-AF65-F5344CB8AC3E}">
        <p14:creationId xmlns:p14="http://schemas.microsoft.com/office/powerpoint/2010/main" val="2664457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1EC885-04F3-1087-28D8-683EE5AD6D40}"/>
              </a:ext>
            </a:extLst>
          </p:cNvPr>
          <p:cNvPicPr>
            <a:picLocks noChangeAspect="1"/>
          </p:cNvPicPr>
          <p:nvPr/>
        </p:nvPicPr>
        <p:blipFill>
          <a:blip r:embed="rId2"/>
          <a:stretch>
            <a:fillRect/>
          </a:stretch>
        </p:blipFill>
        <p:spPr>
          <a:xfrm>
            <a:off x="611072" y="2415812"/>
            <a:ext cx="4455533" cy="2448637"/>
          </a:xfrm>
          <a:prstGeom prst="rect">
            <a:avLst/>
          </a:prstGeom>
        </p:spPr>
      </p:pic>
      <p:pic>
        <p:nvPicPr>
          <p:cNvPr id="5" name="Picture 4">
            <a:extLst>
              <a:ext uri="{FF2B5EF4-FFF2-40B4-BE49-F238E27FC236}">
                <a16:creationId xmlns:a16="http://schemas.microsoft.com/office/drawing/2014/main" id="{A40877E9-CA9B-DB7E-B677-4AC1AC36F2F9}"/>
              </a:ext>
            </a:extLst>
          </p:cNvPr>
          <p:cNvPicPr>
            <a:picLocks noChangeAspect="1"/>
          </p:cNvPicPr>
          <p:nvPr/>
        </p:nvPicPr>
        <p:blipFill>
          <a:blip r:embed="rId3"/>
          <a:stretch>
            <a:fillRect/>
          </a:stretch>
        </p:blipFill>
        <p:spPr>
          <a:xfrm>
            <a:off x="6285354" y="137209"/>
            <a:ext cx="5656826" cy="5811834"/>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56E2529C-E3D2-A122-53FA-68BE9E6C5911}"/>
                  </a:ext>
                </a:extLst>
              </p14:cNvPr>
              <p14:cNvContentPartPr/>
              <p14:nvPr/>
            </p14:nvContentPartPr>
            <p14:xfrm>
              <a:off x="7663731" y="5642769"/>
              <a:ext cx="55080" cy="61200"/>
            </p14:xfrm>
          </p:contentPart>
        </mc:Choice>
        <mc:Fallback xmlns="">
          <p:pic>
            <p:nvPicPr>
              <p:cNvPr id="6" name="Ink 5">
                <a:extLst>
                  <a:ext uri="{FF2B5EF4-FFF2-40B4-BE49-F238E27FC236}">
                    <a16:creationId xmlns:a16="http://schemas.microsoft.com/office/drawing/2014/main" id="{56E2529C-E3D2-A122-53FA-68BE9E6C5911}"/>
                  </a:ext>
                </a:extLst>
              </p:cNvPr>
              <p:cNvPicPr/>
              <p:nvPr/>
            </p:nvPicPr>
            <p:blipFill>
              <a:blip r:embed="rId5"/>
              <a:stretch>
                <a:fillRect/>
              </a:stretch>
            </p:blipFill>
            <p:spPr>
              <a:xfrm>
                <a:off x="7600731" y="5580129"/>
                <a:ext cx="1807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15854FD5-0F18-243E-4861-AA6B599ACBAE}"/>
                  </a:ext>
                </a:extLst>
              </p14:cNvPr>
              <p14:cNvContentPartPr/>
              <p14:nvPr/>
            </p14:nvContentPartPr>
            <p14:xfrm>
              <a:off x="8039571" y="4864449"/>
              <a:ext cx="161640" cy="326880"/>
            </p14:xfrm>
          </p:contentPart>
        </mc:Choice>
        <mc:Fallback xmlns="">
          <p:pic>
            <p:nvPicPr>
              <p:cNvPr id="7" name="Ink 6">
                <a:extLst>
                  <a:ext uri="{FF2B5EF4-FFF2-40B4-BE49-F238E27FC236}">
                    <a16:creationId xmlns:a16="http://schemas.microsoft.com/office/drawing/2014/main" id="{15854FD5-0F18-243E-4861-AA6B599ACBAE}"/>
                  </a:ext>
                </a:extLst>
              </p:cNvPr>
              <p:cNvPicPr/>
              <p:nvPr/>
            </p:nvPicPr>
            <p:blipFill>
              <a:blip r:embed="rId7"/>
              <a:stretch>
                <a:fillRect/>
              </a:stretch>
            </p:blipFill>
            <p:spPr>
              <a:xfrm>
                <a:off x="7976931" y="4801449"/>
                <a:ext cx="287280" cy="452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62F9BAF0-8FC6-9A99-ECDA-59BDF7B19328}"/>
                  </a:ext>
                </a:extLst>
              </p14:cNvPr>
              <p14:cNvContentPartPr/>
              <p14:nvPr/>
            </p14:nvContentPartPr>
            <p14:xfrm>
              <a:off x="8262771" y="5495889"/>
              <a:ext cx="64080" cy="29520"/>
            </p14:xfrm>
          </p:contentPart>
        </mc:Choice>
        <mc:Fallback xmlns="">
          <p:pic>
            <p:nvPicPr>
              <p:cNvPr id="8" name="Ink 7">
                <a:extLst>
                  <a:ext uri="{FF2B5EF4-FFF2-40B4-BE49-F238E27FC236}">
                    <a16:creationId xmlns:a16="http://schemas.microsoft.com/office/drawing/2014/main" id="{62F9BAF0-8FC6-9A99-ECDA-59BDF7B19328}"/>
                  </a:ext>
                </a:extLst>
              </p:cNvPr>
              <p:cNvPicPr/>
              <p:nvPr/>
            </p:nvPicPr>
            <p:blipFill>
              <a:blip r:embed="rId9"/>
              <a:stretch>
                <a:fillRect/>
              </a:stretch>
            </p:blipFill>
            <p:spPr>
              <a:xfrm>
                <a:off x="8245131" y="5478249"/>
                <a:ext cx="997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1687FE81-C11B-6D6D-B632-434FE56F90C0}"/>
                  </a:ext>
                </a:extLst>
              </p14:cNvPr>
              <p14:cNvContentPartPr/>
              <p14:nvPr/>
            </p14:nvContentPartPr>
            <p14:xfrm>
              <a:off x="9109851" y="2792289"/>
              <a:ext cx="1151640" cy="159480"/>
            </p14:xfrm>
          </p:contentPart>
        </mc:Choice>
        <mc:Fallback xmlns="">
          <p:pic>
            <p:nvPicPr>
              <p:cNvPr id="10" name="Ink 9">
                <a:extLst>
                  <a:ext uri="{FF2B5EF4-FFF2-40B4-BE49-F238E27FC236}">
                    <a16:creationId xmlns:a16="http://schemas.microsoft.com/office/drawing/2014/main" id="{1687FE81-C11B-6D6D-B632-434FE56F90C0}"/>
                  </a:ext>
                </a:extLst>
              </p:cNvPr>
              <p:cNvPicPr/>
              <p:nvPr/>
            </p:nvPicPr>
            <p:blipFill>
              <a:blip r:embed="rId11"/>
              <a:stretch>
                <a:fillRect/>
              </a:stretch>
            </p:blipFill>
            <p:spPr>
              <a:xfrm>
                <a:off x="9046851" y="2729649"/>
                <a:ext cx="127728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BAE6E43D-7584-3326-7B28-5D33AC01F868}"/>
                  </a:ext>
                </a:extLst>
              </p14:cNvPr>
              <p14:cNvContentPartPr/>
              <p14:nvPr/>
            </p14:nvContentPartPr>
            <p14:xfrm>
              <a:off x="9398571" y="2960769"/>
              <a:ext cx="710640" cy="36000"/>
            </p14:xfrm>
          </p:contentPart>
        </mc:Choice>
        <mc:Fallback xmlns="">
          <p:pic>
            <p:nvPicPr>
              <p:cNvPr id="11" name="Ink 10">
                <a:extLst>
                  <a:ext uri="{FF2B5EF4-FFF2-40B4-BE49-F238E27FC236}">
                    <a16:creationId xmlns:a16="http://schemas.microsoft.com/office/drawing/2014/main" id="{BAE6E43D-7584-3326-7B28-5D33AC01F868}"/>
                  </a:ext>
                </a:extLst>
              </p:cNvPr>
              <p:cNvPicPr/>
              <p:nvPr/>
            </p:nvPicPr>
            <p:blipFill>
              <a:blip r:embed="rId13"/>
              <a:stretch>
                <a:fillRect/>
              </a:stretch>
            </p:blipFill>
            <p:spPr>
              <a:xfrm>
                <a:off x="9335931" y="2897769"/>
                <a:ext cx="8362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27E68A35-1BAD-3016-8AAB-63A97F481708}"/>
                  </a:ext>
                </a:extLst>
              </p14:cNvPr>
              <p14:cNvContentPartPr/>
              <p14:nvPr/>
            </p14:nvContentPartPr>
            <p14:xfrm>
              <a:off x="9289851" y="3115929"/>
              <a:ext cx="800640" cy="66600"/>
            </p14:xfrm>
          </p:contentPart>
        </mc:Choice>
        <mc:Fallback xmlns="">
          <p:pic>
            <p:nvPicPr>
              <p:cNvPr id="12" name="Ink 11">
                <a:extLst>
                  <a:ext uri="{FF2B5EF4-FFF2-40B4-BE49-F238E27FC236}">
                    <a16:creationId xmlns:a16="http://schemas.microsoft.com/office/drawing/2014/main" id="{27E68A35-1BAD-3016-8AAB-63A97F481708}"/>
                  </a:ext>
                </a:extLst>
              </p:cNvPr>
              <p:cNvPicPr/>
              <p:nvPr/>
            </p:nvPicPr>
            <p:blipFill>
              <a:blip r:embed="rId15"/>
              <a:stretch>
                <a:fillRect/>
              </a:stretch>
            </p:blipFill>
            <p:spPr>
              <a:xfrm>
                <a:off x="9226851" y="3052929"/>
                <a:ext cx="9262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81AD9605-4914-250F-6BB8-1938884A8B04}"/>
                  </a:ext>
                </a:extLst>
              </p14:cNvPr>
              <p14:cNvContentPartPr/>
              <p14:nvPr/>
            </p14:nvContentPartPr>
            <p14:xfrm>
              <a:off x="9001131" y="2782569"/>
              <a:ext cx="487800" cy="189360"/>
            </p14:xfrm>
          </p:contentPart>
        </mc:Choice>
        <mc:Fallback xmlns="">
          <p:pic>
            <p:nvPicPr>
              <p:cNvPr id="13" name="Ink 12">
                <a:extLst>
                  <a:ext uri="{FF2B5EF4-FFF2-40B4-BE49-F238E27FC236}">
                    <a16:creationId xmlns:a16="http://schemas.microsoft.com/office/drawing/2014/main" id="{81AD9605-4914-250F-6BB8-1938884A8B04}"/>
                  </a:ext>
                </a:extLst>
              </p:cNvPr>
              <p:cNvPicPr/>
              <p:nvPr/>
            </p:nvPicPr>
            <p:blipFill>
              <a:blip r:embed="rId17"/>
              <a:stretch>
                <a:fillRect/>
              </a:stretch>
            </p:blipFill>
            <p:spPr>
              <a:xfrm>
                <a:off x="8938131" y="2719569"/>
                <a:ext cx="613440" cy="315000"/>
              </a:xfrm>
              <a:prstGeom prst="rect">
                <a:avLst/>
              </a:prstGeom>
            </p:spPr>
          </p:pic>
        </mc:Fallback>
      </mc:AlternateContent>
      <p:grpSp>
        <p:nvGrpSpPr>
          <p:cNvPr id="18" name="Group 17">
            <a:extLst>
              <a:ext uri="{FF2B5EF4-FFF2-40B4-BE49-F238E27FC236}">
                <a16:creationId xmlns:a16="http://schemas.microsoft.com/office/drawing/2014/main" id="{E4193704-9D6F-3A49-92AA-C909691D9E09}"/>
              </a:ext>
            </a:extLst>
          </p:cNvPr>
          <p:cNvGrpSpPr/>
          <p:nvPr/>
        </p:nvGrpSpPr>
        <p:grpSpPr>
          <a:xfrm>
            <a:off x="10888611" y="2517969"/>
            <a:ext cx="840600" cy="428040"/>
            <a:chOff x="10888611" y="2517969"/>
            <a:chExt cx="840600" cy="428040"/>
          </a:xfrm>
        </p:grpSpPr>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D3F6AE3A-FA44-C4B7-026A-7B3446D0EF62}"/>
                    </a:ext>
                  </a:extLst>
                </p14:cNvPr>
                <p14:cNvContentPartPr/>
                <p14:nvPr/>
              </p14:nvContentPartPr>
              <p14:xfrm>
                <a:off x="10888611" y="2517969"/>
                <a:ext cx="840600" cy="201240"/>
              </p14:xfrm>
            </p:contentPart>
          </mc:Choice>
          <mc:Fallback xmlns="">
            <p:pic>
              <p:nvPicPr>
                <p:cNvPr id="16" name="Ink 15">
                  <a:extLst>
                    <a:ext uri="{FF2B5EF4-FFF2-40B4-BE49-F238E27FC236}">
                      <a16:creationId xmlns:a16="http://schemas.microsoft.com/office/drawing/2014/main" id="{D3F6AE3A-FA44-C4B7-026A-7B3446D0EF62}"/>
                    </a:ext>
                  </a:extLst>
                </p:cNvPr>
                <p:cNvPicPr/>
                <p:nvPr/>
              </p:nvPicPr>
              <p:blipFill>
                <a:blip r:embed="rId19"/>
                <a:stretch>
                  <a:fillRect/>
                </a:stretch>
              </p:blipFill>
              <p:spPr>
                <a:xfrm>
                  <a:off x="10825971" y="2455329"/>
                  <a:ext cx="96624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F3B283EF-F8FE-A622-C707-0C4F59C75B90}"/>
                    </a:ext>
                  </a:extLst>
                </p14:cNvPr>
                <p14:cNvContentPartPr/>
                <p14:nvPr/>
              </p14:nvContentPartPr>
              <p14:xfrm>
                <a:off x="11334651" y="2838009"/>
                <a:ext cx="372240" cy="108000"/>
              </p14:xfrm>
            </p:contentPart>
          </mc:Choice>
          <mc:Fallback xmlns="">
            <p:pic>
              <p:nvPicPr>
                <p:cNvPr id="17" name="Ink 16">
                  <a:extLst>
                    <a:ext uri="{FF2B5EF4-FFF2-40B4-BE49-F238E27FC236}">
                      <a16:creationId xmlns:a16="http://schemas.microsoft.com/office/drawing/2014/main" id="{F3B283EF-F8FE-A622-C707-0C4F59C75B90}"/>
                    </a:ext>
                  </a:extLst>
                </p:cNvPr>
                <p:cNvPicPr/>
                <p:nvPr/>
              </p:nvPicPr>
              <p:blipFill>
                <a:blip r:embed="rId21"/>
                <a:stretch>
                  <a:fillRect/>
                </a:stretch>
              </p:blipFill>
              <p:spPr>
                <a:xfrm>
                  <a:off x="11271651" y="2775009"/>
                  <a:ext cx="497880" cy="233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B1130554-C658-2F6E-F5C1-DACE9DFD597E}"/>
                  </a:ext>
                </a:extLst>
              </p14:cNvPr>
              <p14:cNvContentPartPr/>
              <p14:nvPr/>
            </p14:nvContentPartPr>
            <p14:xfrm>
              <a:off x="6361971" y="3393489"/>
              <a:ext cx="986400" cy="119160"/>
            </p14:xfrm>
          </p:contentPart>
        </mc:Choice>
        <mc:Fallback xmlns="">
          <p:pic>
            <p:nvPicPr>
              <p:cNvPr id="19" name="Ink 18">
                <a:extLst>
                  <a:ext uri="{FF2B5EF4-FFF2-40B4-BE49-F238E27FC236}">
                    <a16:creationId xmlns:a16="http://schemas.microsoft.com/office/drawing/2014/main" id="{B1130554-C658-2F6E-F5C1-DACE9DFD597E}"/>
                  </a:ext>
                </a:extLst>
              </p:cNvPr>
              <p:cNvPicPr/>
              <p:nvPr/>
            </p:nvPicPr>
            <p:blipFill>
              <a:blip r:embed="rId23"/>
              <a:stretch>
                <a:fillRect/>
              </a:stretch>
            </p:blipFill>
            <p:spPr>
              <a:xfrm>
                <a:off x="6299331" y="3330849"/>
                <a:ext cx="11120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FE4E8267-7530-DD57-ED3A-EEEBF706C696}"/>
                  </a:ext>
                </a:extLst>
              </p14:cNvPr>
              <p14:cNvContentPartPr/>
              <p14:nvPr/>
            </p14:nvContentPartPr>
            <p14:xfrm>
              <a:off x="8960091" y="4099809"/>
              <a:ext cx="1636200" cy="106560"/>
            </p14:xfrm>
          </p:contentPart>
        </mc:Choice>
        <mc:Fallback xmlns="">
          <p:pic>
            <p:nvPicPr>
              <p:cNvPr id="20" name="Ink 19">
                <a:extLst>
                  <a:ext uri="{FF2B5EF4-FFF2-40B4-BE49-F238E27FC236}">
                    <a16:creationId xmlns:a16="http://schemas.microsoft.com/office/drawing/2014/main" id="{FE4E8267-7530-DD57-ED3A-EEEBF706C696}"/>
                  </a:ext>
                </a:extLst>
              </p:cNvPr>
              <p:cNvPicPr/>
              <p:nvPr/>
            </p:nvPicPr>
            <p:blipFill>
              <a:blip r:embed="rId25"/>
              <a:stretch>
                <a:fillRect/>
              </a:stretch>
            </p:blipFill>
            <p:spPr>
              <a:xfrm>
                <a:off x="8897091" y="4037169"/>
                <a:ext cx="17618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4B195C32-6606-087B-6D6E-0707258463CC}"/>
                  </a:ext>
                </a:extLst>
              </p14:cNvPr>
              <p14:cNvContentPartPr/>
              <p14:nvPr/>
            </p14:nvContentPartPr>
            <p14:xfrm>
              <a:off x="7561131" y="4099089"/>
              <a:ext cx="896400" cy="51480"/>
            </p14:xfrm>
          </p:contentPart>
        </mc:Choice>
        <mc:Fallback xmlns="">
          <p:pic>
            <p:nvPicPr>
              <p:cNvPr id="21" name="Ink 20">
                <a:extLst>
                  <a:ext uri="{FF2B5EF4-FFF2-40B4-BE49-F238E27FC236}">
                    <a16:creationId xmlns:a16="http://schemas.microsoft.com/office/drawing/2014/main" id="{4B195C32-6606-087B-6D6E-0707258463CC}"/>
                  </a:ext>
                </a:extLst>
              </p:cNvPr>
              <p:cNvPicPr/>
              <p:nvPr/>
            </p:nvPicPr>
            <p:blipFill>
              <a:blip r:embed="rId27"/>
              <a:stretch>
                <a:fillRect/>
              </a:stretch>
            </p:blipFill>
            <p:spPr>
              <a:xfrm>
                <a:off x="7498131" y="4036449"/>
                <a:ext cx="10220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6B618037-EE6B-43A0-6EAC-942A20F16AFC}"/>
                  </a:ext>
                </a:extLst>
              </p14:cNvPr>
              <p14:cNvContentPartPr/>
              <p14:nvPr/>
            </p14:nvContentPartPr>
            <p14:xfrm>
              <a:off x="7684251" y="2722809"/>
              <a:ext cx="382680" cy="168840"/>
            </p14:xfrm>
          </p:contentPart>
        </mc:Choice>
        <mc:Fallback xmlns="">
          <p:pic>
            <p:nvPicPr>
              <p:cNvPr id="22" name="Ink 21">
                <a:extLst>
                  <a:ext uri="{FF2B5EF4-FFF2-40B4-BE49-F238E27FC236}">
                    <a16:creationId xmlns:a16="http://schemas.microsoft.com/office/drawing/2014/main" id="{6B618037-EE6B-43A0-6EAC-942A20F16AFC}"/>
                  </a:ext>
                </a:extLst>
              </p:cNvPr>
              <p:cNvPicPr/>
              <p:nvPr/>
            </p:nvPicPr>
            <p:blipFill>
              <a:blip r:embed="rId29"/>
              <a:stretch>
                <a:fillRect/>
              </a:stretch>
            </p:blipFill>
            <p:spPr>
              <a:xfrm>
                <a:off x="7621251" y="2659809"/>
                <a:ext cx="50832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90075D6B-234E-CAEB-9F40-D2F2808FAB38}"/>
                  </a:ext>
                </a:extLst>
              </p14:cNvPr>
              <p14:cNvContentPartPr/>
              <p14:nvPr/>
            </p14:nvContentPartPr>
            <p14:xfrm>
              <a:off x="8134611" y="2761329"/>
              <a:ext cx="218520" cy="270720"/>
            </p14:xfrm>
          </p:contentPart>
        </mc:Choice>
        <mc:Fallback xmlns="">
          <p:pic>
            <p:nvPicPr>
              <p:cNvPr id="23" name="Ink 22">
                <a:extLst>
                  <a:ext uri="{FF2B5EF4-FFF2-40B4-BE49-F238E27FC236}">
                    <a16:creationId xmlns:a16="http://schemas.microsoft.com/office/drawing/2014/main" id="{90075D6B-234E-CAEB-9F40-D2F2808FAB38}"/>
                  </a:ext>
                </a:extLst>
              </p:cNvPr>
              <p:cNvPicPr/>
              <p:nvPr/>
            </p:nvPicPr>
            <p:blipFill>
              <a:blip r:embed="rId31"/>
              <a:stretch>
                <a:fillRect/>
              </a:stretch>
            </p:blipFill>
            <p:spPr>
              <a:xfrm>
                <a:off x="8071611" y="2698689"/>
                <a:ext cx="34416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7" name="Ink 26">
                <a:extLst>
                  <a:ext uri="{FF2B5EF4-FFF2-40B4-BE49-F238E27FC236}">
                    <a16:creationId xmlns:a16="http://schemas.microsoft.com/office/drawing/2014/main" id="{DB1450C2-BBF5-1730-82C1-351660A66C8A}"/>
                  </a:ext>
                </a:extLst>
              </p14:cNvPr>
              <p14:cNvContentPartPr/>
              <p14:nvPr/>
            </p14:nvContentPartPr>
            <p14:xfrm>
              <a:off x="6405891" y="4103769"/>
              <a:ext cx="692640" cy="27000"/>
            </p14:xfrm>
          </p:contentPart>
        </mc:Choice>
        <mc:Fallback xmlns="">
          <p:pic>
            <p:nvPicPr>
              <p:cNvPr id="27" name="Ink 26">
                <a:extLst>
                  <a:ext uri="{FF2B5EF4-FFF2-40B4-BE49-F238E27FC236}">
                    <a16:creationId xmlns:a16="http://schemas.microsoft.com/office/drawing/2014/main" id="{DB1450C2-BBF5-1730-82C1-351660A66C8A}"/>
                  </a:ext>
                </a:extLst>
              </p:cNvPr>
              <p:cNvPicPr/>
              <p:nvPr/>
            </p:nvPicPr>
            <p:blipFill>
              <a:blip r:embed="rId33"/>
              <a:stretch>
                <a:fillRect/>
              </a:stretch>
            </p:blipFill>
            <p:spPr>
              <a:xfrm>
                <a:off x="6343251" y="4040769"/>
                <a:ext cx="818280" cy="152640"/>
              </a:xfrm>
              <a:prstGeom prst="rect">
                <a:avLst/>
              </a:prstGeom>
            </p:spPr>
          </p:pic>
        </mc:Fallback>
      </mc:AlternateContent>
      <p:grpSp>
        <p:nvGrpSpPr>
          <p:cNvPr id="30" name="Group 29">
            <a:extLst>
              <a:ext uri="{FF2B5EF4-FFF2-40B4-BE49-F238E27FC236}">
                <a16:creationId xmlns:a16="http://schemas.microsoft.com/office/drawing/2014/main" id="{619D92C2-1D47-0AD7-2341-35DD65B321E5}"/>
              </a:ext>
            </a:extLst>
          </p:cNvPr>
          <p:cNvGrpSpPr/>
          <p:nvPr/>
        </p:nvGrpSpPr>
        <p:grpSpPr>
          <a:xfrm>
            <a:off x="6829251" y="4285209"/>
            <a:ext cx="552960" cy="131400"/>
            <a:chOff x="6829251" y="4285209"/>
            <a:chExt cx="552960" cy="131400"/>
          </a:xfrm>
        </p:grpSpPr>
        <mc:AlternateContent xmlns:mc="http://schemas.openxmlformats.org/markup-compatibility/2006" xmlns:p14="http://schemas.microsoft.com/office/powerpoint/2010/main">
          <mc:Choice Requires="p14">
            <p:contentPart p14:bwMode="auto" r:id="rId34">
              <p14:nvContentPartPr>
                <p14:cNvPr id="28" name="Ink 27">
                  <a:extLst>
                    <a:ext uri="{FF2B5EF4-FFF2-40B4-BE49-F238E27FC236}">
                      <a16:creationId xmlns:a16="http://schemas.microsoft.com/office/drawing/2014/main" id="{9E3A82C4-4515-DB90-3073-E47FEF27E01E}"/>
                    </a:ext>
                  </a:extLst>
                </p14:cNvPr>
                <p14:cNvContentPartPr/>
                <p14:nvPr/>
              </p14:nvContentPartPr>
              <p14:xfrm>
                <a:off x="6829251" y="4285209"/>
                <a:ext cx="97200" cy="20880"/>
              </p14:xfrm>
            </p:contentPart>
          </mc:Choice>
          <mc:Fallback xmlns="">
            <p:pic>
              <p:nvPicPr>
                <p:cNvPr id="28" name="Ink 27">
                  <a:extLst>
                    <a:ext uri="{FF2B5EF4-FFF2-40B4-BE49-F238E27FC236}">
                      <a16:creationId xmlns:a16="http://schemas.microsoft.com/office/drawing/2014/main" id="{9E3A82C4-4515-DB90-3073-E47FEF27E01E}"/>
                    </a:ext>
                  </a:extLst>
                </p:cNvPr>
                <p:cNvPicPr/>
                <p:nvPr/>
              </p:nvPicPr>
              <p:blipFill>
                <a:blip r:embed="rId35"/>
                <a:stretch>
                  <a:fillRect/>
                </a:stretch>
              </p:blipFill>
              <p:spPr>
                <a:xfrm>
                  <a:off x="6766611" y="4222569"/>
                  <a:ext cx="2228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9" name="Ink 28">
                  <a:extLst>
                    <a:ext uri="{FF2B5EF4-FFF2-40B4-BE49-F238E27FC236}">
                      <a16:creationId xmlns:a16="http://schemas.microsoft.com/office/drawing/2014/main" id="{88ABA8FF-E571-B42B-D85B-EA540456ADCA}"/>
                    </a:ext>
                  </a:extLst>
                </p14:cNvPr>
                <p14:cNvContentPartPr/>
                <p14:nvPr/>
              </p14:nvContentPartPr>
              <p14:xfrm>
                <a:off x="7348731" y="4318689"/>
                <a:ext cx="33480" cy="97920"/>
              </p14:xfrm>
            </p:contentPart>
          </mc:Choice>
          <mc:Fallback xmlns="">
            <p:pic>
              <p:nvPicPr>
                <p:cNvPr id="29" name="Ink 28">
                  <a:extLst>
                    <a:ext uri="{FF2B5EF4-FFF2-40B4-BE49-F238E27FC236}">
                      <a16:creationId xmlns:a16="http://schemas.microsoft.com/office/drawing/2014/main" id="{88ABA8FF-E571-B42B-D85B-EA540456ADCA}"/>
                    </a:ext>
                  </a:extLst>
                </p:cNvPr>
                <p:cNvPicPr/>
                <p:nvPr/>
              </p:nvPicPr>
              <p:blipFill>
                <a:blip r:embed="rId37"/>
                <a:stretch>
                  <a:fillRect/>
                </a:stretch>
              </p:blipFill>
              <p:spPr>
                <a:xfrm>
                  <a:off x="7286091" y="4255689"/>
                  <a:ext cx="159120" cy="223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31" name="Ink 30">
                <a:extLst>
                  <a:ext uri="{FF2B5EF4-FFF2-40B4-BE49-F238E27FC236}">
                    <a16:creationId xmlns:a16="http://schemas.microsoft.com/office/drawing/2014/main" id="{846E62A8-F021-C103-9920-1DECF6864EC2}"/>
                  </a:ext>
                </a:extLst>
              </p14:cNvPr>
              <p14:cNvContentPartPr/>
              <p14:nvPr/>
            </p14:nvContentPartPr>
            <p14:xfrm>
              <a:off x="7672011" y="5885049"/>
              <a:ext cx="65520" cy="169560"/>
            </p14:xfrm>
          </p:contentPart>
        </mc:Choice>
        <mc:Fallback xmlns="">
          <p:pic>
            <p:nvPicPr>
              <p:cNvPr id="31" name="Ink 30">
                <a:extLst>
                  <a:ext uri="{FF2B5EF4-FFF2-40B4-BE49-F238E27FC236}">
                    <a16:creationId xmlns:a16="http://schemas.microsoft.com/office/drawing/2014/main" id="{846E62A8-F021-C103-9920-1DECF6864EC2}"/>
                  </a:ext>
                </a:extLst>
              </p:cNvPr>
              <p:cNvPicPr/>
              <p:nvPr/>
            </p:nvPicPr>
            <p:blipFill>
              <a:blip r:embed="rId39"/>
              <a:stretch>
                <a:fillRect/>
              </a:stretch>
            </p:blipFill>
            <p:spPr>
              <a:xfrm>
                <a:off x="7609011" y="5822049"/>
                <a:ext cx="191160" cy="295200"/>
              </a:xfrm>
              <a:prstGeom prst="rect">
                <a:avLst/>
              </a:prstGeom>
            </p:spPr>
          </p:pic>
        </mc:Fallback>
      </mc:AlternateContent>
      <p:sp>
        <p:nvSpPr>
          <p:cNvPr id="25" name="TextBox 24">
            <a:extLst>
              <a:ext uri="{FF2B5EF4-FFF2-40B4-BE49-F238E27FC236}">
                <a16:creationId xmlns:a16="http://schemas.microsoft.com/office/drawing/2014/main" id="{6231FC57-0C8C-0B05-0140-5CBF273CC151}"/>
              </a:ext>
            </a:extLst>
          </p:cNvPr>
          <p:cNvSpPr txBox="1"/>
          <p:nvPr/>
        </p:nvSpPr>
        <p:spPr>
          <a:xfrm>
            <a:off x="59871" y="93507"/>
            <a:ext cx="6096000" cy="1200329"/>
          </a:xfrm>
          <a:prstGeom prst="rect">
            <a:avLst/>
          </a:prstGeom>
          <a:noFill/>
        </p:spPr>
        <p:txBody>
          <a:bodyPr wrap="square">
            <a:spAutoFit/>
          </a:bodyPr>
          <a:lstStyle/>
          <a:p>
            <a:r>
              <a:rPr lang="en-US" sz="1800" b="0" i="0" u="none" strike="noStrike" baseline="0" dirty="0">
                <a:latin typeface="CMR10"/>
              </a:rPr>
              <a:t>Graphene is the name for a single sheet of graphite. It is a pure carbon material with the carbon atoms arranged into a two-dimensional honeycomb lattice. </a:t>
            </a:r>
            <a:r>
              <a:rPr lang="en-US" dirty="0"/>
              <a:t>One C atom is at each vertex of the honeycomb. </a:t>
            </a:r>
            <a:endParaRPr lang="en-US" sz="1800" b="0" i="0" u="none" strike="noStrike" baseline="0" dirty="0">
              <a:latin typeface="CMR10"/>
            </a:endParaRPr>
          </a:p>
        </p:txBody>
      </p:sp>
      <p:grpSp>
        <p:nvGrpSpPr>
          <p:cNvPr id="24" name="Group 23">
            <a:extLst>
              <a:ext uri="{FF2B5EF4-FFF2-40B4-BE49-F238E27FC236}">
                <a16:creationId xmlns:a16="http://schemas.microsoft.com/office/drawing/2014/main" id="{1826577B-F176-FD07-6F14-CD68885B46B0}"/>
              </a:ext>
            </a:extLst>
          </p:cNvPr>
          <p:cNvGrpSpPr/>
          <p:nvPr/>
        </p:nvGrpSpPr>
        <p:grpSpPr>
          <a:xfrm>
            <a:off x="7999251" y="4203489"/>
            <a:ext cx="1436040" cy="510840"/>
            <a:chOff x="7999251" y="4203489"/>
            <a:chExt cx="1436040" cy="510840"/>
          </a:xfrm>
        </p:grpSpPr>
        <mc:AlternateContent xmlns:mc="http://schemas.openxmlformats.org/markup-compatibility/2006" xmlns:p14="http://schemas.microsoft.com/office/powerpoint/2010/main">
          <mc:Choice Requires="p14">
            <p:contentPart p14:bwMode="auto" r:id="rId40">
              <p14:nvContentPartPr>
                <p14:cNvPr id="4" name="Ink 3">
                  <a:extLst>
                    <a:ext uri="{FF2B5EF4-FFF2-40B4-BE49-F238E27FC236}">
                      <a16:creationId xmlns:a16="http://schemas.microsoft.com/office/drawing/2014/main" id="{8E64B960-8ADB-1C2C-A881-127FE6E3D739}"/>
                    </a:ext>
                  </a:extLst>
                </p14:cNvPr>
                <p14:cNvContentPartPr/>
                <p14:nvPr/>
              </p14:nvContentPartPr>
              <p14:xfrm>
                <a:off x="8010051" y="4528569"/>
                <a:ext cx="153000" cy="185760"/>
              </p14:xfrm>
            </p:contentPart>
          </mc:Choice>
          <mc:Fallback xmlns="">
            <p:pic>
              <p:nvPicPr>
                <p:cNvPr id="4" name="Ink 3">
                  <a:extLst>
                    <a:ext uri="{FF2B5EF4-FFF2-40B4-BE49-F238E27FC236}">
                      <a16:creationId xmlns:a16="http://schemas.microsoft.com/office/drawing/2014/main" id="{8E64B960-8ADB-1C2C-A881-127FE6E3D739}"/>
                    </a:ext>
                  </a:extLst>
                </p:cNvPr>
                <p:cNvPicPr/>
                <p:nvPr/>
              </p:nvPicPr>
              <p:blipFill>
                <a:blip r:embed="rId41"/>
                <a:stretch>
                  <a:fillRect/>
                </a:stretch>
              </p:blipFill>
              <p:spPr>
                <a:xfrm>
                  <a:off x="7947051" y="4465929"/>
                  <a:ext cx="27864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9" name="Ink 8">
                  <a:extLst>
                    <a:ext uri="{FF2B5EF4-FFF2-40B4-BE49-F238E27FC236}">
                      <a16:creationId xmlns:a16="http://schemas.microsoft.com/office/drawing/2014/main" id="{DF52D32E-866C-19B9-3750-1B127271E50E}"/>
                    </a:ext>
                  </a:extLst>
                </p14:cNvPr>
                <p14:cNvContentPartPr/>
                <p14:nvPr/>
              </p14:nvContentPartPr>
              <p14:xfrm>
                <a:off x="7999251" y="4369449"/>
                <a:ext cx="125640" cy="189360"/>
              </p14:xfrm>
            </p:contentPart>
          </mc:Choice>
          <mc:Fallback xmlns="">
            <p:pic>
              <p:nvPicPr>
                <p:cNvPr id="9" name="Ink 8">
                  <a:extLst>
                    <a:ext uri="{FF2B5EF4-FFF2-40B4-BE49-F238E27FC236}">
                      <a16:creationId xmlns:a16="http://schemas.microsoft.com/office/drawing/2014/main" id="{DF52D32E-866C-19B9-3750-1B127271E50E}"/>
                    </a:ext>
                  </a:extLst>
                </p:cNvPr>
                <p:cNvPicPr/>
                <p:nvPr/>
              </p:nvPicPr>
              <p:blipFill>
                <a:blip r:embed="rId43"/>
                <a:stretch>
                  <a:fillRect/>
                </a:stretch>
              </p:blipFill>
              <p:spPr>
                <a:xfrm>
                  <a:off x="7936611" y="4306809"/>
                  <a:ext cx="25128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4" name="Ink 13">
                  <a:extLst>
                    <a:ext uri="{FF2B5EF4-FFF2-40B4-BE49-F238E27FC236}">
                      <a16:creationId xmlns:a16="http://schemas.microsoft.com/office/drawing/2014/main" id="{9B9B8C42-D465-29E9-BAD1-6EEA0A137DC9}"/>
                    </a:ext>
                  </a:extLst>
                </p14:cNvPr>
                <p14:cNvContentPartPr/>
                <p14:nvPr/>
              </p14:nvContentPartPr>
              <p14:xfrm>
                <a:off x="8017251" y="4203489"/>
                <a:ext cx="1418040" cy="436680"/>
              </p14:xfrm>
            </p:contentPart>
          </mc:Choice>
          <mc:Fallback xmlns="">
            <p:pic>
              <p:nvPicPr>
                <p:cNvPr id="14" name="Ink 13">
                  <a:extLst>
                    <a:ext uri="{FF2B5EF4-FFF2-40B4-BE49-F238E27FC236}">
                      <a16:creationId xmlns:a16="http://schemas.microsoft.com/office/drawing/2014/main" id="{9B9B8C42-D465-29E9-BAD1-6EEA0A137DC9}"/>
                    </a:ext>
                  </a:extLst>
                </p:cNvPr>
                <p:cNvPicPr/>
                <p:nvPr/>
              </p:nvPicPr>
              <p:blipFill>
                <a:blip r:embed="rId45"/>
                <a:stretch>
                  <a:fillRect/>
                </a:stretch>
              </p:blipFill>
              <p:spPr>
                <a:xfrm>
                  <a:off x="7954251" y="4140849"/>
                  <a:ext cx="1543680" cy="562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5" name="Ink 14">
                  <a:extLst>
                    <a:ext uri="{FF2B5EF4-FFF2-40B4-BE49-F238E27FC236}">
                      <a16:creationId xmlns:a16="http://schemas.microsoft.com/office/drawing/2014/main" id="{0A64AABC-7E43-8A7D-8F80-BF8C79F874F9}"/>
                    </a:ext>
                  </a:extLst>
                </p14:cNvPr>
                <p14:cNvContentPartPr/>
                <p14:nvPr/>
              </p14:nvContentPartPr>
              <p14:xfrm>
                <a:off x="8364651" y="4271529"/>
                <a:ext cx="264600" cy="97200"/>
              </p14:xfrm>
            </p:contentPart>
          </mc:Choice>
          <mc:Fallback xmlns="">
            <p:pic>
              <p:nvPicPr>
                <p:cNvPr id="15" name="Ink 14">
                  <a:extLst>
                    <a:ext uri="{FF2B5EF4-FFF2-40B4-BE49-F238E27FC236}">
                      <a16:creationId xmlns:a16="http://schemas.microsoft.com/office/drawing/2014/main" id="{0A64AABC-7E43-8A7D-8F80-BF8C79F874F9}"/>
                    </a:ext>
                  </a:extLst>
                </p:cNvPr>
                <p:cNvPicPr/>
                <p:nvPr/>
              </p:nvPicPr>
              <p:blipFill>
                <a:blip r:embed="rId47"/>
                <a:stretch>
                  <a:fillRect/>
                </a:stretch>
              </p:blipFill>
              <p:spPr>
                <a:xfrm>
                  <a:off x="8302011" y="4208889"/>
                  <a:ext cx="390240" cy="222840"/>
                </a:xfrm>
                <a:prstGeom prst="rect">
                  <a:avLst/>
                </a:prstGeom>
              </p:spPr>
            </p:pic>
          </mc:Fallback>
        </mc:AlternateContent>
      </p:grpSp>
      <p:grpSp>
        <p:nvGrpSpPr>
          <p:cNvPr id="35" name="Group 34">
            <a:extLst>
              <a:ext uri="{FF2B5EF4-FFF2-40B4-BE49-F238E27FC236}">
                <a16:creationId xmlns:a16="http://schemas.microsoft.com/office/drawing/2014/main" id="{43C4A73F-81D8-D320-5DA6-330E2CB3C94A}"/>
              </a:ext>
            </a:extLst>
          </p:cNvPr>
          <p:cNvGrpSpPr/>
          <p:nvPr/>
        </p:nvGrpSpPr>
        <p:grpSpPr>
          <a:xfrm>
            <a:off x="7978011" y="4254609"/>
            <a:ext cx="1204920" cy="406440"/>
            <a:chOff x="7978011" y="4254609"/>
            <a:chExt cx="1204920" cy="406440"/>
          </a:xfrm>
        </p:grpSpPr>
        <mc:AlternateContent xmlns:mc="http://schemas.openxmlformats.org/markup-compatibility/2006" xmlns:p14="http://schemas.microsoft.com/office/powerpoint/2010/main">
          <mc:Choice Requires="p14">
            <p:contentPart p14:bwMode="auto" r:id="rId48">
              <p14:nvContentPartPr>
                <p14:cNvPr id="26" name="Ink 25">
                  <a:extLst>
                    <a:ext uri="{FF2B5EF4-FFF2-40B4-BE49-F238E27FC236}">
                      <a16:creationId xmlns:a16="http://schemas.microsoft.com/office/drawing/2014/main" id="{8E629580-AE5E-B7EB-AE59-127DA635F04A}"/>
                    </a:ext>
                  </a:extLst>
                </p14:cNvPr>
                <p14:cNvContentPartPr/>
                <p14:nvPr/>
              </p14:nvContentPartPr>
              <p14:xfrm>
                <a:off x="7978011" y="4254609"/>
                <a:ext cx="965880" cy="406440"/>
              </p14:xfrm>
            </p:contentPart>
          </mc:Choice>
          <mc:Fallback xmlns="">
            <p:pic>
              <p:nvPicPr>
                <p:cNvPr id="26" name="Ink 25">
                  <a:extLst>
                    <a:ext uri="{FF2B5EF4-FFF2-40B4-BE49-F238E27FC236}">
                      <a16:creationId xmlns:a16="http://schemas.microsoft.com/office/drawing/2014/main" id="{8E629580-AE5E-B7EB-AE59-127DA635F04A}"/>
                    </a:ext>
                  </a:extLst>
                </p:cNvPr>
                <p:cNvPicPr/>
                <p:nvPr/>
              </p:nvPicPr>
              <p:blipFill>
                <a:blip r:embed="rId49"/>
                <a:stretch>
                  <a:fillRect/>
                </a:stretch>
              </p:blipFill>
              <p:spPr>
                <a:xfrm>
                  <a:off x="7960371" y="4236969"/>
                  <a:ext cx="1001520" cy="442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6DEE5BF0-A6D3-442A-A1D3-1FBA1BE4624F}"/>
                    </a:ext>
                  </a:extLst>
                </p14:cNvPr>
                <p14:cNvContentPartPr/>
                <p14:nvPr/>
              </p14:nvContentPartPr>
              <p14:xfrm>
                <a:off x="8590731" y="4353249"/>
                <a:ext cx="238680" cy="7200"/>
              </p14:xfrm>
            </p:contentPart>
          </mc:Choice>
          <mc:Fallback xmlns="">
            <p:pic>
              <p:nvPicPr>
                <p:cNvPr id="32" name="Ink 31">
                  <a:extLst>
                    <a:ext uri="{FF2B5EF4-FFF2-40B4-BE49-F238E27FC236}">
                      <a16:creationId xmlns:a16="http://schemas.microsoft.com/office/drawing/2014/main" id="{6DEE5BF0-A6D3-442A-A1D3-1FBA1BE4624F}"/>
                    </a:ext>
                  </a:extLst>
                </p:cNvPr>
                <p:cNvPicPr/>
                <p:nvPr/>
              </p:nvPicPr>
              <p:blipFill>
                <a:blip r:embed="rId51"/>
                <a:stretch>
                  <a:fillRect/>
                </a:stretch>
              </p:blipFill>
              <p:spPr>
                <a:xfrm>
                  <a:off x="8572731" y="4335249"/>
                  <a:ext cx="2743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Ink 33">
                  <a:extLst>
                    <a:ext uri="{FF2B5EF4-FFF2-40B4-BE49-F238E27FC236}">
                      <a16:creationId xmlns:a16="http://schemas.microsoft.com/office/drawing/2014/main" id="{96617FF9-AE22-1329-3E80-472A9D9403AB}"/>
                    </a:ext>
                  </a:extLst>
                </p14:cNvPr>
                <p14:cNvContentPartPr/>
                <p14:nvPr/>
              </p14:nvContentPartPr>
              <p14:xfrm>
                <a:off x="9022371" y="4467729"/>
                <a:ext cx="160560" cy="128160"/>
              </p14:xfrm>
            </p:contentPart>
          </mc:Choice>
          <mc:Fallback xmlns="">
            <p:pic>
              <p:nvPicPr>
                <p:cNvPr id="34" name="Ink 33">
                  <a:extLst>
                    <a:ext uri="{FF2B5EF4-FFF2-40B4-BE49-F238E27FC236}">
                      <a16:creationId xmlns:a16="http://schemas.microsoft.com/office/drawing/2014/main" id="{96617FF9-AE22-1329-3E80-472A9D9403AB}"/>
                    </a:ext>
                  </a:extLst>
                </p:cNvPr>
                <p:cNvPicPr/>
                <p:nvPr/>
              </p:nvPicPr>
              <p:blipFill>
                <a:blip r:embed="rId53"/>
                <a:stretch>
                  <a:fillRect/>
                </a:stretch>
              </p:blipFill>
              <p:spPr>
                <a:xfrm>
                  <a:off x="9004731" y="4449729"/>
                  <a:ext cx="196200" cy="163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
            <p14:nvContentPartPr>
              <p14:cNvPr id="36" name="Ink 35">
                <a:extLst>
                  <a:ext uri="{FF2B5EF4-FFF2-40B4-BE49-F238E27FC236}">
                    <a16:creationId xmlns:a16="http://schemas.microsoft.com/office/drawing/2014/main" id="{7CCA0FA0-DC5C-47F7-841B-4EB007A7BB97}"/>
                  </a:ext>
                </a:extLst>
              </p14:cNvPr>
              <p14:cNvContentPartPr/>
              <p14:nvPr/>
            </p14:nvContentPartPr>
            <p14:xfrm>
              <a:off x="8949651" y="4931769"/>
              <a:ext cx="163440" cy="116280"/>
            </p14:xfrm>
          </p:contentPart>
        </mc:Choice>
        <mc:Fallback xmlns="">
          <p:pic>
            <p:nvPicPr>
              <p:cNvPr id="36" name="Ink 35">
                <a:extLst>
                  <a:ext uri="{FF2B5EF4-FFF2-40B4-BE49-F238E27FC236}">
                    <a16:creationId xmlns:a16="http://schemas.microsoft.com/office/drawing/2014/main" id="{7CCA0FA0-DC5C-47F7-841B-4EB007A7BB97}"/>
                  </a:ext>
                </a:extLst>
              </p:cNvPr>
              <p:cNvPicPr/>
              <p:nvPr/>
            </p:nvPicPr>
            <p:blipFill>
              <a:blip r:embed="rId55"/>
              <a:stretch>
                <a:fillRect/>
              </a:stretch>
            </p:blipFill>
            <p:spPr>
              <a:xfrm>
                <a:off x="8932011" y="4913769"/>
                <a:ext cx="1990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Ink 36">
                <a:extLst>
                  <a:ext uri="{FF2B5EF4-FFF2-40B4-BE49-F238E27FC236}">
                    <a16:creationId xmlns:a16="http://schemas.microsoft.com/office/drawing/2014/main" id="{822AFCE4-AB6A-3381-7977-E509E0BE1E53}"/>
                  </a:ext>
                </a:extLst>
              </p14:cNvPr>
              <p14:cNvContentPartPr/>
              <p14:nvPr/>
            </p14:nvContentPartPr>
            <p14:xfrm>
              <a:off x="8806371" y="5537289"/>
              <a:ext cx="238680" cy="143640"/>
            </p14:xfrm>
          </p:contentPart>
        </mc:Choice>
        <mc:Fallback xmlns="">
          <p:pic>
            <p:nvPicPr>
              <p:cNvPr id="37" name="Ink 36">
                <a:extLst>
                  <a:ext uri="{FF2B5EF4-FFF2-40B4-BE49-F238E27FC236}">
                    <a16:creationId xmlns:a16="http://schemas.microsoft.com/office/drawing/2014/main" id="{822AFCE4-AB6A-3381-7977-E509E0BE1E53}"/>
                  </a:ext>
                </a:extLst>
              </p:cNvPr>
              <p:cNvPicPr/>
              <p:nvPr/>
            </p:nvPicPr>
            <p:blipFill>
              <a:blip r:embed="rId57"/>
              <a:stretch>
                <a:fillRect/>
              </a:stretch>
            </p:blipFill>
            <p:spPr>
              <a:xfrm>
                <a:off x="8788371" y="5519649"/>
                <a:ext cx="274320" cy="179280"/>
              </a:xfrm>
              <a:prstGeom prst="rect">
                <a:avLst/>
              </a:prstGeom>
            </p:spPr>
          </p:pic>
        </mc:Fallback>
      </mc:AlternateContent>
    </p:spTree>
    <p:extLst>
      <p:ext uri="{BB962C8B-B14F-4D97-AF65-F5344CB8AC3E}">
        <p14:creationId xmlns:p14="http://schemas.microsoft.com/office/powerpoint/2010/main" val="1616196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A3D194-26C7-EDF2-1B54-A63B54D1DEBC}"/>
              </a:ext>
            </a:extLst>
          </p:cNvPr>
          <p:cNvPicPr>
            <a:picLocks noChangeAspect="1"/>
          </p:cNvPicPr>
          <p:nvPr/>
        </p:nvPicPr>
        <p:blipFill rotWithShape="1">
          <a:blip r:embed="rId2"/>
          <a:srcRect t="78533"/>
          <a:stretch/>
        </p:blipFill>
        <p:spPr>
          <a:xfrm>
            <a:off x="0" y="0"/>
            <a:ext cx="6147510" cy="1484177"/>
          </a:xfrm>
          <a:prstGeom prst="rect">
            <a:avLst/>
          </a:prstGeom>
        </p:spPr>
      </p:pic>
      <p:pic>
        <p:nvPicPr>
          <p:cNvPr id="6" name="Picture 5">
            <a:extLst>
              <a:ext uri="{FF2B5EF4-FFF2-40B4-BE49-F238E27FC236}">
                <a16:creationId xmlns:a16="http://schemas.microsoft.com/office/drawing/2014/main" id="{903B41C4-E17A-DBD8-30D9-F081D3DD0248}"/>
              </a:ext>
            </a:extLst>
          </p:cNvPr>
          <p:cNvPicPr>
            <a:picLocks noChangeAspect="1"/>
          </p:cNvPicPr>
          <p:nvPr/>
        </p:nvPicPr>
        <p:blipFill>
          <a:blip r:embed="rId3"/>
          <a:stretch>
            <a:fillRect/>
          </a:stretch>
        </p:blipFill>
        <p:spPr>
          <a:xfrm>
            <a:off x="5964364" y="65813"/>
            <a:ext cx="6227636" cy="5934937"/>
          </a:xfrm>
          <a:prstGeom prst="rect">
            <a:avLst/>
          </a:prstGeom>
        </p:spPr>
      </p:pic>
    </p:spTree>
    <p:extLst>
      <p:ext uri="{BB962C8B-B14F-4D97-AF65-F5344CB8AC3E}">
        <p14:creationId xmlns:p14="http://schemas.microsoft.com/office/powerpoint/2010/main" val="1512886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A7EF48-30F3-AC9B-77BA-06FF6A7EB5FB}"/>
              </a:ext>
            </a:extLst>
          </p:cNvPr>
          <p:cNvSpPr txBox="1"/>
          <p:nvPr/>
        </p:nvSpPr>
        <p:spPr>
          <a:xfrm>
            <a:off x="923925" y="1028343"/>
            <a:ext cx="10620375" cy="1754326"/>
          </a:xfrm>
          <a:prstGeom prst="rect">
            <a:avLst/>
          </a:prstGeom>
          <a:noFill/>
        </p:spPr>
        <p:txBody>
          <a:bodyPr wrap="square">
            <a:spAutoFit/>
          </a:bodyPr>
          <a:lstStyle/>
          <a:p>
            <a:pPr algn="l"/>
            <a:r>
              <a:rPr lang="en-US" sz="1800" b="0" i="0" u="none" strike="noStrike" baseline="0" dirty="0">
                <a:latin typeface="CMR10"/>
              </a:rPr>
              <a:t>The dispersion along Γ -&gt;</a:t>
            </a:r>
            <a:r>
              <a:rPr lang="en-US" sz="1800" b="0" i="1" u="none" strike="noStrike" baseline="0" dirty="0">
                <a:latin typeface="CMSY10"/>
              </a:rPr>
              <a:t> </a:t>
            </a:r>
            <a:r>
              <a:rPr lang="en-US" sz="1800" b="0" i="1" u="none" strike="noStrike" baseline="0" dirty="0">
                <a:latin typeface="CMMI10"/>
              </a:rPr>
              <a:t>K </a:t>
            </a:r>
            <a:r>
              <a:rPr lang="en-US" sz="1800" b="0" i="0" u="none" strike="noStrike" baseline="0" dirty="0">
                <a:latin typeface="CMR10"/>
              </a:rPr>
              <a:t>is sketched in Fig. 2(h). Note that near to the K point, the dispersion is </a:t>
            </a:r>
            <a:r>
              <a:rPr lang="en-US" sz="1800" b="0" i="1" u="none" strike="noStrike" baseline="0" dirty="0">
                <a:latin typeface="CMTI10"/>
              </a:rPr>
              <a:t>linear </a:t>
            </a:r>
            <a:r>
              <a:rPr lang="en-US" sz="1800" b="0" i="0" u="none" strike="noStrike" baseline="0" dirty="0">
                <a:latin typeface="CMR10"/>
              </a:rPr>
              <a:t>in the independent variable </a:t>
            </a:r>
            <a:r>
              <a:rPr lang="en-US" sz="1800" b="0" i="1" u="none" strike="noStrike" baseline="0" dirty="0" err="1">
                <a:latin typeface="CMMI10"/>
              </a:rPr>
              <a:t>q</a:t>
            </a:r>
            <a:r>
              <a:rPr lang="en-US" sz="800" b="0" i="1" u="none" strike="noStrike" baseline="0" dirty="0" err="1">
                <a:latin typeface="CMMI7"/>
              </a:rPr>
              <a:t>x</a:t>
            </a:r>
            <a:r>
              <a:rPr lang="en-US" sz="1800" b="0" i="1" u="none" strike="noStrike" baseline="0" dirty="0" err="1">
                <a:latin typeface="CMMI10"/>
              </a:rPr>
              <a:t>a</a:t>
            </a:r>
            <a:r>
              <a:rPr lang="en-US" sz="1800" b="0" i="0" u="none" strike="noStrike" baseline="0" dirty="0">
                <a:latin typeface="CMR10"/>
              </a:rPr>
              <a:t>. This linearity of the band dispersions near to the K points is similar to that of relativistic electrons in the Dirac equation, so that the K points have been designated as “Dirac points”, even though the Fermi velocity of the electrons at the Fermi energy is much less than that for particles traveling at relativistic speeds, and have been an intensive subject of recent study. We note further that for one electron per carbon atom that is in the </a:t>
            </a:r>
            <a:r>
              <a:rPr lang="en-US" sz="1800" b="0" i="1" u="none" strike="noStrike" baseline="0" dirty="0">
                <a:latin typeface="CMMI10"/>
              </a:rPr>
              <a:t>π </a:t>
            </a:r>
            <a:r>
              <a:rPr lang="en-US" sz="1800" b="0" i="0" u="none" strike="noStrike" baseline="0" dirty="0">
                <a:latin typeface="CMR10"/>
              </a:rPr>
              <a:t>bands, the </a:t>
            </a:r>
            <a:r>
              <a:rPr lang="en-US" sz="1800" b="0" i="1" u="none" strike="noStrike" baseline="0" dirty="0">
                <a:latin typeface="CMTI10"/>
              </a:rPr>
              <a:t>Fermi energy </a:t>
            </a:r>
            <a:r>
              <a:rPr lang="en-US" sz="1800" b="0" i="1" u="none" strike="noStrike" baseline="0" dirty="0">
                <a:latin typeface="CMMI10"/>
              </a:rPr>
              <a:t>E</a:t>
            </a:r>
            <a:r>
              <a:rPr lang="en-US" sz="800" b="0" i="1" u="none" strike="noStrike" baseline="0" dirty="0">
                <a:latin typeface="CMMI7"/>
              </a:rPr>
              <a:t>F </a:t>
            </a:r>
            <a:r>
              <a:rPr lang="en-US" sz="1800" b="0" i="0" u="none" strike="noStrike" baseline="0" dirty="0">
                <a:latin typeface="CMR10"/>
              </a:rPr>
              <a:t>, equivalent to the </a:t>
            </a:r>
            <a:r>
              <a:rPr lang="en-US" sz="1800" b="0" i="1" u="none" strike="noStrike" baseline="0" dirty="0">
                <a:latin typeface="CMTI10"/>
              </a:rPr>
              <a:t>chemical potential</a:t>
            </a:r>
            <a:r>
              <a:rPr lang="en-US" sz="1800" b="0" i="0" u="none" strike="noStrike" baseline="0" dirty="0">
                <a:latin typeface="CMR10"/>
              </a:rPr>
              <a:t>, is at the K points.</a:t>
            </a:r>
            <a:endParaRPr lang="en-US" dirty="0"/>
          </a:p>
        </p:txBody>
      </p:sp>
    </p:spTree>
    <p:extLst>
      <p:ext uri="{BB962C8B-B14F-4D97-AF65-F5344CB8AC3E}">
        <p14:creationId xmlns:p14="http://schemas.microsoft.com/office/powerpoint/2010/main" val="334776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4912A1-585E-E4F7-DB59-E10BA0DF89A6}"/>
              </a:ext>
            </a:extLst>
          </p:cNvPr>
          <p:cNvSpPr txBox="1"/>
          <p:nvPr/>
        </p:nvSpPr>
        <p:spPr>
          <a:xfrm>
            <a:off x="123825" y="62894"/>
            <a:ext cx="9925050" cy="369332"/>
          </a:xfrm>
          <a:prstGeom prst="rect">
            <a:avLst/>
          </a:prstGeom>
          <a:noFill/>
        </p:spPr>
        <p:txBody>
          <a:bodyPr wrap="square">
            <a:spAutoFit/>
          </a:bodyPr>
          <a:lstStyle/>
          <a:p>
            <a:pPr algn="l"/>
            <a:r>
              <a:rPr lang="en-US" dirty="0">
                <a:latin typeface="CMR10"/>
              </a:rPr>
              <a:t>T</a:t>
            </a:r>
            <a:r>
              <a:rPr lang="en-US" sz="1800" b="0" i="0" u="none" strike="noStrike" baseline="0" dirty="0">
                <a:latin typeface="CMR10"/>
              </a:rPr>
              <a:t>he fundamental translation vectors of the graphene lattice are</a:t>
            </a:r>
            <a:endParaRPr lang="en-US" dirty="0"/>
          </a:p>
        </p:txBody>
      </p:sp>
      <p:sp>
        <p:nvSpPr>
          <p:cNvPr id="5" name="TextBox 4">
            <a:extLst>
              <a:ext uri="{FF2B5EF4-FFF2-40B4-BE49-F238E27FC236}">
                <a16:creationId xmlns:a16="http://schemas.microsoft.com/office/drawing/2014/main" id="{6108B332-A081-42B4-69BB-958DD127D763}"/>
              </a:ext>
            </a:extLst>
          </p:cNvPr>
          <p:cNvSpPr txBox="1"/>
          <p:nvPr/>
        </p:nvSpPr>
        <p:spPr>
          <a:xfrm>
            <a:off x="136628" y="4107308"/>
            <a:ext cx="7472680" cy="923330"/>
          </a:xfrm>
          <a:prstGeom prst="rect">
            <a:avLst/>
          </a:prstGeom>
          <a:noFill/>
        </p:spPr>
        <p:txBody>
          <a:bodyPr wrap="square">
            <a:spAutoFit/>
          </a:bodyPr>
          <a:lstStyle/>
          <a:p>
            <a:pPr algn="l"/>
            <a:r>
              <a:rPr lang="en-US" sz="1800" b="0" i="0" u="none" strike="noStrike" baseline="0" dirty="0">
                <a:latin typeface="CMR10"/>
              </a:rPr>
              <a:t>One simple way to construct the unit cell is sketched in Fig. 2(a). This unit cell has the shape of a rhombus. However, this unit cell is not the Wigner-Seitz unit cell. </a:t>
            </a:r>
            <a:endParaRPr lang="en-US" dirty="0"/>
          </a:p>
        </p:txBody>
      </p:sp>
      <p:pic>
        <p:nvPicPr>
          <p:cNvPr id="7" name="Picture 6">
            <a:extLst>
              <a:ext uri="{FF2B5EF4-FFF2-40B4-BE49-F238E27FC236}">
                <a16:creationId xmlns:a16="http://schemas.microsoft.com/office/drawing/2014/main" id="{BE79A10F-9652-D4CF-EDAF-1B2CA1B51543}"/>
              </a:ext>
            </a:extLst>
          </p:cNvPr>
          <p:cNvPicPr>
            <a:picLocks noChangeAspect="1"/>
          </p:cNvPicPr>
          <p:nvPr/>
        </p:nvPicPr>
        <p:blipFill rotWithShape="1">
          <a:blip r:embed="rId2"/>
          <a:srcRect r="56479"/>
          <a:stretch/>
        </p:blipFill>
        <p:spPr>
          <a:xfrm>
            <a:off x="650281" y="415799"/>
            <a:ext cx="2092919" cy="1295279"/>
          </a:xfrm>
          <a:prstGeom prst="rect">
            <a:avLst/>
          </a:prstGeom>
        </p:spPr>
      </p:pic>
      <p:pic>
        <p:nvPicPr>
          <p:cNvPr id="9" name="Picture 8">
            <a:extLst>
              <a:ext uri="{FF2B5EF4-FFF2-40B4-BE49-F238E27FC236}">
                <a16:creationId xmlns:a16="http://schemas.microsoft.com/office/drawing/2014/main" id="{596D5F31-E4D0-39FA-BEC9-83D6C909EE6E}"/>
              </a:ext>
            </a:extLst>
          </p:cNvPr>
          <p:cNvPicPr>
            <a:picLocks noChangeAspect="1"/>
          </p:cNvPicPr>
          <p:nvPr/>
        </p:nvPicPr>
        <p:blipFill>
          <a:blip r:embed="rId3"/>
          <a:stretch>
            <a:fillRect/>
          </a:stretch>
        </p:blipFill>
        <p:spPr>
          <a:xfrm>
            <a:off x="8829795" y="1823259"/>
            <a:ext cx="1923930" cy="1605741"/>
          </a:xfrm>
          <a:prstGeom prst="rect">
            <a:avLst/>
          </a:prstGeom>
        </p:spPr>
      </p:pic>
      <p:sp>
        <p:nvSpPr>
          <p:cNvPr id="10" name="Hexagon 9">
            <a:extLst>
              <a:ext uri="{FF2B5EF4-FFF2-40B4-BE49-F238E27FC236}">
                <a16:creationId xmlns:a16="http://schemas.microsoft.com/office/drawing/2014/main" id="{CE1C0E17-79C0-CE41-98EF-A396A15DD461}"/>
              </a:ext>
            </a:extLst>
          </p:cNvPr>
          <p:cNvSpPr/>
          <p:nvPr/>
        </p:nvSpPr>
        <p:spPr>
          <a:xfrm>
            <a:off x="8486775" y="4238625"/>
            <a:ext cx="866775" cy="809625"/>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68595B9E-792D-84AB-F02B-FEEA1865BB7E}"/>
              </a:ext>
            </a:extLst>
          </p:cNvPr>
          <p:cNvSpPr/>
          <p:nvPr/>
        </p:nvSpPr>
        <p:spPr>
          <a:xfrm>
            <a:off x="9143999" y="4643437"/>
            <a:ext cx="866775" cy="809625"/>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xagon 11">
            <a:extLst>
              <a:ext uri="{FF2B5EF4-FFF2-40B4-BE49-F238E27FC236}">
                <a16:creationId xmlns:a16="http://schemas.microsoft.com/office/drawing/2014/main" id="{D434088B-3F24-8725-7B0A-65BDC4260907}"/>
              </a:ext>
            </a:extLst>
          </p:cNvPr>
          <p:cNvSpPr/>
          <p:nvPr/>
        </p:nvSpPr>
        <p:spPr>
          <a:xfrm>
            <a:off x="9163050" y="3830312"/>
            <a:ext cx="866775" cy="809625"/>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14E945A0-395C-21CB-D650-DA9A3E8B9735}"/>
              </a:ext>
            </a:extLst>
          </p:cNvPr>
          <p:cNvSpPr/>
          <p:nvPr/>
        </p:nvSpPr>
        <p:spPr>
          <a:xfrm>
            <a:off x="9839325" y="3430846"/>
            <a:ext cx="866775" cy="809625"/>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2976F7C1-34D8-9BAC-9019-F5D006F2C4B4}"/>
              </a:ext>
            </a:extLst>
          </p:cNvPr>
          <p:cNvSpPr/>
          <p:nvPr/>
        </p:nvSpPr>
        <p:spPr>
          <a:xfrm>
            <a:off x="9820274" y="4245233"/>
            <a:ext cx="866775" cy="809625"/>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8CCB09AB-75E3-513D-1E28-B6CA49BFECDE}"/>
              </a:ext>
            </a:extLst>
          </p:cNvPr>
          <p:cNvSpPr/>
          <p:nvPr/>
        </p:nvSpPr>
        <p:spPr>
          <a:xfrm>
            <a:off x="9801223" y="5069145"/>
            <a:ext cx="866775" cy="809625"/>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F06CA05-DE23-BFDB-C68C-9752BC41781A}"/>
                  </a:ext>
                </a:extLst>
              </p14:cNvPr>
              <p14:cNvContentPartPr/>
              <p14:nvPr/>
            </p14:nvContentPartPr>
            <p14:xfrm>
              <a:off x="9358251" y="4296369"/>
              <a:ext cx="655920" cy="339840"/>
            </p14:xfrm>
          </p:contentPart>
        </mc:Choice>
        <mc:Fallback xmlns="">
          <p:pic>
            <p:nvPicPr>
              <p:cNvPr id="2" name="Ink 1">
                <a:extLst>
                  <a:ext uri="{FF2B5EF4-FFF2-40B4-BE49-F238E27FC236}">
                    <a16:creationId xmlns:a16="http://schemas.microsoft.com/office/drawing/2014/main" id="{9F06CA05-DE23-BFDB-C68C-9752BC41781A}"/>
                  </a:ext>
                </a:extLst>
              </p:cNvPr>
              <p:cNvPicPr/>
              <p:nvPr/>
            </p:nvPicPr>
            <p:blipFill>
              <a:blip r:embed="rId5"/>
              <a:stretch>
                <a:fillRect/>
              </a:stretch>
            </p:blipFill>
            <p:spPr>
              <a:xfrm>
                <a:off x="9340251" y="4278369"/>
                <a:ext cx="691560"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50BE46F-980D-CB4A-C595-F624B717F086}"/>
                  </a:ext>
                </a:extLst>
              </p14:cNvPr>
              <p14:cNvContentPartPr/>
              <p14:nvPr/>
            </p14:nvContentPartPr>
            <p14:xfrm>
              <a:off x="9425571" y="4681569"/>
              <a:ext cx="581400" cy="403200"/>
            </p14:xfrm>
          </p:contentPart>
        </mc:Choice>
        <mc:Fallback xmlns="">
          <p:pic>
            <p:nvPicPr>
              <p:cNvPr id="4" name="Ink 3">
                <a:extLst>
                  <a:ext uri="{FF2B5EF4-FFF2-40B4-BE49-F238E27FC236}">
                    <a16:creationId xmlns:a16="http://schemas.microsoft.com/office/drawing/2014/main" id="{050BE46F-980D-CB4A-C595-F624B717F086}"/>
                  </a:ext>
                </a:extLst>
              </p:cNvPr>
              <p:cNvPicPr/>
              <p:nvPr/>
            </p:nvPicPr>
            <p:blipFill>
              <a:blip r:embed="rId7"/>
              <a:stretch>
                <a:fillRect/>
              </a:stretch>
            </p:blipFill>
            <p:spPr>
              <a:xfrm>
                <a:off x="9407931" y="4663569"/>
                <a:ext cx="617040" cy="438840"/>
              </a:xfrm>
              <a:prstGeom prst="rect">
                <a:avLst/>
              </a:prstGeom>
            </p:spPr>
          </p:pic>
        </mc:Fallback>
      </mc:AlternateContent>
      <p:grpSp>
        <p:nvGrpSpPr>
          <p:cNvPr id="25" name="Group 24">
            <a:extLst>
              <a:ext uri="{FF2B5EF4-FFF2-40B4-BE49-F238E27FC236}">
                <a16:creationId xmlns:a16="http://schemas.microsoft.com/office/drawing/2014/main" id="{4F7DF705-EEED-14C9-DA80-3AC12C6DCA77}"/>
              </a:ext>
            </a:extLst>
          </p:cNvPr>
          <p:cNvGrpSpPr/>
          <p:nvPr/>
        </p:nvGrpSpPr>
        <p:grpSpPr>
          <a:xfrm>
            <a:off x="8765691" y="1964649"/>
            <a:ext cx="784800" cy="293040"/>
            <a:chOff x="8765691" y="1964649"/>
            <a:chExt cx="784800" cy="293040"/>
          </a:xfrm>
        </p:grpSpPr>
        <mc:AlternateContent xmlns:mc="http://schemas.openxmlformats.org/markup-compatibility/2006" xmlns:p14="http://schemas.microsoft.com/office/powerpoint/2010/main">
          <mc:Choice Requires="p14">
            <p:contentPart p14:bwMode="auto" r:id="rId8">
              <p14:nvContentPartPr>
                <p14:cNvPr id="17" name="Ink 16">
                  <a:extLst>
                    <a:ext uri="{FF2B5EF4-FFF2-40B4-BE49-F238E27FC236}">
                      <a16:creationId xmlns:a16="http://schemas.microsoft.com/office/drawing/2014/main" id="{B9038140-BE92-B890-A826-7EDED7FC8BF1}"/>
                    </a:ext>
                  </a:extLst>
                </p14:cNvPr>
                <p14:cNvContentPartPr/>
                <p14:nvPr/>
              </p14:nvContentPartPr>
              <p14:xfrm>
                <a:off x="8765691" y="1964649"/>
                <a:ext cx="43560" cy="131760"/>
              </p14:xfrm>
            </p:contentPart>
          </mc:Choice>
          <mc:Fallback xmlns="">
            <p:pic>
              <p:nvPicPr>
                <p:cNvPr id="17" name="Ink 16">
                  <a:extLst>
                    <a:ext uri="{FF2B5EF4-FFF2-40B4-BE49-F238E27FC236}">
                      <a16:creationId xmlns:a16="http://schemas.microsoft.com/office/drawing/2014/main" id="{B9038140-BE92-B890-A826-7EDED7FC8BF1}"/>
                    </a:ext>
                  </a:extLst>
                </p:cNvPr>
                <p:cNvPicPr/>
                <p:nvPr/>
              </p:nvPicPr>
              <p:blipFill>
                <a:blip r:embed="rId9"/>
                <a:stretch>
                  <a:fillRect/>
                </a:stretch>
              </p:blipFill>
              <p:spPr>
                <a:xfrm>
                  <a:off x="8748051" y="1946649"/>
                  <a:ext cx="792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8EEB9702-A856-2D72-9934-808962EA6E15}"/>
                    </a:ext>
                  </a:extLst>
                </p14:cNvPr>
                <p14:cNvContentPartPr/>
                <p14:nvPr/>
              </p14:nvContentPartPr>
              <p14:xfrm>
                <a:off x="8794851" y="1977969"/>
                <a:ext cx="143280" cy="19440"/>
              </p14:xfrm>
            </p:contentPart>
          </mc:Choice>
          <mc:Fallback xmlns="">
            <p:pic>
              <p:nvPicPr>
                <p:cNvPr id="18" name="Ink 17">
                  <a:extLst>
                    <a:ext uri="{FF2B5EF4-FFF2-40B4-BE49-F238E27FC236}">
                      <a16:creationId xmlns:a16="http://schemas.microsoft.com/office/drawing/2014/main" id="{8EEB9702-A856-2D72-9934-808962EA6E15}"/>
                    </a:ext>
                  </a:extLst>
                </p:cNvPr>
                <p:cNvPicPr/>
                <p:nvPr/>
              </p:nvPicPr>
              <p:blipFill>
                <a:blip r:embed="rId11"/>
                <a:stretch>
                  <a:fillRect/>
                </a:stretch>
              </p:blipFill>
              <p:spPr>
                <a:xfrm>
                  <a:off x="8776851" y="1959969"/>
                  <a:ext cx="1789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Ink 18">
                  <a:extLst>
                    <a:ext uri="{FF2B5EF4-FFF2-40B4-BE49-F238E27FC236}">
                      <a16:creationId xmlns:a16="http://schemas.microsoft.com/office/drawing/2014/main" id="{6C5A9A6A-80D0-CD17-1C4E-991762335B32}"/>
                    </a:ext>
                  </a:extLst>
                </p14:cNvPr>
                <p14:cNvContentPartPr/>
                <p14:nvPr/>
              </p14:nvContentPartPr>
              <p14:xfrm>
                <a:off x="8787291" y="2040249"/>
                <a:ext cx="96480" cy="3600"/>
              </p14:xfrm>
            </p:contentPart>
          </mc:Choice>
          <mc:Fallback xmlns="">
            <p:pic>
              <p:nvPicPr>
                <p:cNvPr id="19" name="Ink 18">
                  <a:extLst>
                    <a:ext uri="{FF2B5EF4-FFF2-40B4-BE49-F238E27FC236}">
                      <a16:creationId xmlns:a16="http://schemas.microsoft.com/office/drawing/2014/main" id="{6C5A9A6A-80D0-CD17-1C4E-991762335B32}"/>
                    </a:ext>
                  </a:extLst>
                </p:cNvPr>
                <p:cNvPicPr/>
                <p:nvPr/>
              </p:nvPicPr>
              <p:blipFill>
                <a:blip r:embed="rId13"/>
                <a:stretch>
                  <a:fillRect/>
                </a:stretch>
              </p:blipFill>
              <p:spPr>
                <a:xfrm>
                  <a:off x="8769651" y="2022249"/>
                  <a:ext cx="1321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 name="Ink 19">
                  <a:extLst>
                    <a:ext uri="{FF2B5EF4-FFF2-40B4-BE49-F238E27FC236}">
                      <a16:creationId xmlns:a16="http://schemas.microsoft.com/office/drawing/2014/main" id="{4A7F450C-5AA1-94A9-E774-4A5D4C4FBD56}"/>
                    </a:ext>
                  </a:extLst>
                </p14:cNvPr>
                <p14:cNvContentPartPr/>
                <p14:nvPr/>
              </p14:nvContentPartPr>
              <p14:xfrm>
                <a:off x="8942811" y="2060049"/>
                <a:ext cx="26280" cy="44280"/>
              </p14:xfrm>
            </p:contentPart>
          </mc:Choice>
          <mc:Fallback xmlns="">
            <p:pic>
              <p:nvPicPr>
                <p:cNvPr id="20" name="Ink 19">
                  <a:extLst>
                    <a:ext uri="{FF2B5EF4-FFF2-40B4-BE49-F238E27FC236}">
                      <a16:creationId xmlns:a16="http://schemas.microsoft.com/office/drawing/2014/main" id="{4A7F450C-5AA1-94A9-E774-4A5D4C4FBD56}"/>
                    </a:ext>
                  </a:extLst>
                </p:cNvPr>
                <p:cNvPicPr/>
                <p:nvPr/>
              </p:nvPicPr>
              <p:blipFill>
                <a:blip r:embed="rId15"/>
                <a:stretch>
                  <a:fillRect/>
                </a:stretch>
              </p:blipFill>
              <p:spPr>
                <a:xfrm>
                  <a:off x="8924811" y="2042409"/>
                  <a:ext cx="619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Ink 20">
                  <a:extLst>
                    <a:ext uri="{FF2B5EF4-FFF2-40B4-BE49-F238E27FC236}">
                      <a16:creationId xmlns:a16="http://schemas.microsoft.com/office/drawing/2014/main" id="{FCE9E107-0972-2F78-FD86-7959D0965160}"/>
                    </a:ext>
                  </a:extLst>
                </p14:cNvPr>
                <p14:cNvContentPartPr/>
                <p14:nvPr/>
              </p14:nvContentPartPr>
              <p14:xfrm>
                <a:off x="8974851" y="2025849"/>
                <a:ext cx="3960" cy="3240"/>
              </p14:xfrm>
            </p:contentPart>
          </mc:Choice>
          <mc:Fallback xmlns="">
            <p:pic>
              <p:nvPicPr>
                <p:cNvPr id="21" name="Ink 20">
                  <a:extLst>
                    <a:ext uri="{FF2B5EF4-FFF2-40B4-BE49-F238E27FC236}">
                      <a16:creationId xmlns:a16="http://schemas.microsoft.com/office/drawing/2014/main" id="{FCE9E107-0972-2F78-FD86-7959D0965160}"/>
                    </a:ext>
                  </a:extLst>
                </p:cNvPr>
                <p:cNvPicPr/>
                <p:nvPr/>
              </p:nvPicPr>
              <p:blipFill>
                <a:blip r:embed="rId17"/>
                <a:stretch>
                  <a:fillRect/>
                </a:stretch>
              </p:blipFill>
              <p:spPr>
                <a:xfrm>
                  <a:off x="8956851" y="2008209"/>
                  <a:ext cx="396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 name="Ink 21">
                  <a:extLst>
                    <a:ext uri="{FF2B5EF4-FFF2-40B4-BE49-F238E27FC236}">
                      <a16:creationId xmlns:a16="http://schemas.microsoft.com/office/drawing/2014/main" id="{12785158-8181-57FD-325A-729F735F9519}"/>
                    </a:ext>
                  </a:extLst>
                </p14:cNvPr>
                <p14:cNvContentPartPr/>
                <p14:nvPr/>
              </p14:nvContentPartPr>
              <p14:xfrm>
                <a:off x="9016611" y="2046729"/>
                <a:ext cx="180360" cy="210960"/>
              </p14:xfrm>
            </p:contentPart>
          </mc:Choice>
          <mc:Fallback xmlns="">
            <p:pic>
              <p:nvPicPr>
                <p:cNvPr id="22" name="Ink 21">
                  <a:extLst>
                    <a:ext uri="{FF2B5EF4-FFF2-40B4-BE49-F238E27FC236}">
                      <a16:creationId xmlns:a16="http://schemas.microsoft.com/office/drawing/2014/main" id="{12785158-8181-57FD-325A-729F735F9519}"/>
                    </a:ext>
                  </a:extLst>
                </p:cNvPr>
                <p:cNvPicPr/>
                <p:nvPr/>
              </p:nvPicPr>
              <p:blipFill>
                <a:blip r:embed="rId19"/>
                <a:stretch>
                  <a:fillRect/>
                </a:stretch>
              </p:blipFill>
              <p:spPr>
                <a:xfrm>
                  <a:off x="8998611" y="2028729"/>
                  <a:ext cx="2160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 name="Ink 22">
                  <a:extLst>
                    <a:ext uri="{FF2B5EF4-FFF2-40B4-BE49-F238E27FC236}">
                      <a16:creationId xmlns:a16="http://schemas.microsoft.com/office/drawing/2014/main" id="{83361370-C5E9-B816-3930-88917F69592A}"/>
                    </a:ext>
                  </a:extLst>
                </p14:cNvPr>
                <p14:cNvContentPartPr/>
                <p14:nvPr/>
              </p14:nvContentPartPr>
              <p14:xfrm>
                <a:off x="9226491" y="2116929"/>
                <a:ext cx="17640" cy="29160"/>
              </p14:xfrm>
            </p:contentPart>
          </mc:Choice>
          <mc:Fallback xmlns="">
            <p:pic>
              <p:nvPicPr>
                <p:cNvPr id="23" name="Ink 22">
                  <a:extLst>
                    <a:ext uri="{FF2B5EF4-FFF2-40B4-BE49-F238E27FC236}">
                      <a16:creationId xmlns:a16="http://schemas.microsoft.com/office/drawing/2014/main" id="{83361370-C5E9-B816-3930-88917F69592A}"/>
                    </a:ext>
                  </a:extLst>
                </p:cNvPr>
                <p:cNvPicPr/>
                <p:nvPr/>
              </p:nvPicPr>
              <p:blipFill>
                <a:blip r:embed="rId21"/>
                <a:stretch>
                  <a:fillRect/>
                </a:stretch>
              </p:blipFill>
              <p:spPr>
                <a:xfrm>
                  <a:off x="9208491" y="2099289"/>
                  <a:ext cx="532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 name="Ink 23">
                  <a:extLst>
                    <a:ext uri="{FF2B5EF4-FFF2-40B4-BE49-F238E27FC236}">
                      <a16:creationId xmlns:a16="http://schemas.microsoft.com/office/drawing/2014/main" id="{4A4DB47A-969D-F02D-48E1-60C96D5AF3E7}"/>
                    </a:ext>
                  </a:extLst>
                </p14:cNvPr>
                <p14:cNvContentPartPr/>
                <p14:nvPr/>
              </p14:nvContentPartPr>
              <p14:xfrm>
                <a:off x="9374451" y="1992729"/>
                <a:ext cx="176040" cy="157320"/>
              </p14:xfrm>
            </p:contentPart>
          </mc:Choice>
          <mc:Fallback xmlns="">
            <p:pic>
              <p:nvPicPr>
                <p:cNvPr id="24" name="Ink 23">
                  <a:extLst>
                    <a:ext uri="{FF2B5EF4-FFF2-40B4-BE49-F238E27FC236}">
                      <a16:creationId xmlns:a16="http://schemas.microsoft.com/office/drawing/2014/main" id="{4A4DB47A-969D-F02D-48E1-60C96D5AF3E7}"/>
                    </a:ext>
                  </a:extLst>
                </p:cNvPr>
                <p:cNvPicPr/>
                <p:nvPr/>
              </p:nvPicPr>
              <p:blipFill>
                <a:blip r:embed="rId23"/>
                <a:stretch>
                  <a:fillRect/>
                </a:stretch>
              </p:blipFill>
              <p:spPr>
                <a:xfrm>
                  <a:off x="9356451" y="1974729"/>
                  <a:ext cx="211680" cy="192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26" name="Ink 25">
                <a:extLst>
                  <a:ext uri="{FF2B5EF4-FFF2-40B4-BE49-F238E27FC236}">
                    <a16:creationId xmlns:a16="http://schemas.microsoft.com/office/drawing/2014/main" id="{9EB5316C-4CB2-2EC7-0DF4-934FEAE582F0}"/>
                  </a:ext>
                </a:extLst>
              </p14:cNvPr>
              <p14:cNvContentPartPr/>
              <p14:nvPr/>
            </p14:nvContentPartPr>
            <p14:xfrm>
              <a:off x="9792051" y="2656209"/>
              <a:ext cx="565560" cy="190800"/>
            </p14:xfrm>
          </p:contentPart>
        </mc:Choice>
        <mc:Fallback xmlns="">
          <p:pic>
            <p:nvPicPr>
              <p:cNvPr id="26" name="Ink 25">
                <a:extLst>
                  <a:ext uri="{FF2B5EF4-FFF2-40B4-BE49-F238E27FC236}">
                    <a16:creationId xmlns:a16="http://schemas.microsoft.com/office/drawing/2014/main" id="{9EB5316C-4CB2-2EC7-0DF4-934FEAE582F0}"/>
                  </a:ext>
                </a:extLst>
              </p:cNvPr>
              <p:cNvPicPr/>
              <p:nvPr/>
            </p:nvPicPr>
            <p:blipFill>
              <a:blip r:embed="rId25"/>
              <a:stretch>
                <a:fillRect/>
              </a:stretch>
            </p:blipFill>
            <p:spPr>
              <a:xfrm>
                <a:off x="9738411" y="2548209"/>
                <a:ext cx="67320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7" name="Ink 26">
                <a:extLst>
                  <a:ext uri="{FF2B5EF4-FFF2-40B4-BE49-F238E27FC236}">
                    <a16:creationId xmlns:a16="http://schemas.microsoft.com/office/drawing/2014/main" id="{A5C0D0FF-BA31-2BFD-FF2C-6E4842CE0A6A}"/>
                  </a:ext>
                </a:extLst>
              </p14:cNvPr>
              <p14:cNvContentPartPr/>
              <p14:nvPr/>
            </p14:nvContentPartPr>
            <p14:xfrm>
              <a:off x="10166451" y="2879049"/>
              <a:ext cx="242280" cy="108000"/>
            </p14:xfrm>
          </p:contentPart>
        </mc:Choice>
        <mc:Fallback xmlns="">
          <p:pic>
            <p:nvPicPr>
              <p:cNvPr id="27" name="Ink 26">
                <a:extLst>
                  <a:ext uri="{FF2B5EF4-FFF2-40B4-BE49-F238E27FC236}">
                    <a16:creationId xmlns:a16="http://schemas.microsoft.com/office/drawing/2014/main" id="{A5C0D0FF-BA31-2BFD-FF2C-6E4842CE0A6A}"/>
                  </a:ext>
                </a:extLst>
              </p:cNvPr>
              <p:cNvPicPr/>
              <p:nvPr/>
            </p:nvPicPr>
            <p:blipFill>
              <a:blip r:embed="rId27"/>
              <a:stretch>
                <a:fillRect/>
              </a:stretch>
            </p:blipFill>
            <p:spPr>
              <a:xfrm>
                <a:off x="10112451" y="2771409"/>
                <a:ext cx="34992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9" name="Ink 28">
                <a:extLst>
                  <a:ext uri="{FF2B5EF4-FFF2-40B4-BE49-F238E27FC236}">
                    <a16:creationId xmlns:a16="http://schemas.microsoft.com/office/drawing/2014/main" id="{CC4CAE58-6DF9-5AAE-9AD1-2E8CC35EFDC6}"/>
                  </a:ext>
                </a:extLst>
              </p14:cNvPr>
              <p14:cNvContentPartPr/>
              <p14:nvPr/>
            </p14:nvContentPartPr>
            <p14:xfrm>
              <a:off x="9789891" y="2802009"/>
              <a:ext cx="358200" cy="171720"/>
            </p14:xfrm>
          </p:contentPart>
        </mc:Choice>
        <mc:Fallback xmlns="">
          <p:pic>
            <p:nvPicPr>
              <p:cNvPr id="29" name="Ink 28">
                <a:extLst>
                  <a:ext uri="{FF2B5EF4-FFF2-40B4-BE49-F238E27FC236}">
                    <a16:creationId xmlns:a16="http://schemas.microsoft.com/office/drawing/2014/main" id="{CC4CAE58-6DF9-5AAE-9AD1-2E8CC35EFDC6}"/>
                  </a:ext>
                </a:extLst>
              </p:cNvPr>
              <p:cNvPicPr/>
              <p:nvPr/>
            </p:nvPicPr>
            <p:blipFill>
              <a:blip r:embed="rId29"/>
              <a:stretch>
                <a:fillRect/>
              </a:stretch>
            </p:blipFill>
            <p:spPr>
              <a:xfrm>
                <a:off x="9736251" y="2694009"/>
                <a:ext cx="46584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0" name="Ink 29">
                <a:extLst>
                  <a:ext uri="{FF2B5EF4-FFF2-40B4-BE49-F238E27FC236}">
                    <a16:creationId xmlns:a16="http://schemas.microsoft.com/office/drawing/2014/main" id="{8D4B694B-D126-DE66-AB56-54C6368C6CFC}"/>
                  </a:ext>
                </a:extLst>
              </p14:cNvPr>
              <p14:cNvContentPartPr/>
              <p14:nvPr/>
            </p14:nvContentPartPr>
            <p14:xfrm>
              <a:off x="10140171" y="2690049"/>
              <a:ext cx="264960" cy="192600"/>
            </p14:xfrm>
          </p:contentPart>
        </mc:Choice>
        <mc:Fallback xmlns="">
          <p:pic>
            <p:nvPicPr>
              <p:cNvPr id="30" name="Ink 29">
                <a:extLst>
                  <a:ext uri="{FF2B5EF4-FFF2-40B4-BE49-F238E27FC236}">
                    <a16:creationId xmlns:a16="http://schemas.microsoft.com/office/drawing/2014/main" id="{8D4B694B-D126-DE66-AB56-54C6368C6CFC}"/>
                  </a:ext>
                </a:extLst>
              </p:cNvPr>
              <p:cNvPicPr/>
              <p:nvPr/>
            </p:nvPicPr>
            <p:blipFill>
              <a:blip r:embed="rId31"/>
              <a:stretch>
                <a:fillRect/>
              </a:stretch>
            </p:blipFill>
            <p:spPr>
              <a:xfrm>
                <a:off x="10086531" y="2582049"/>
                <a:ext cx="372600" cy="408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1" name="Ink 30">
                <a:extLst>
                  <a:ext uri="{FF2B5EF4-FFF2-40B4-BE49-F238E27FC236}">
                    <a16:creationId xmlns:a16="http://schemas.microsoft.com/office/drawing/2014/main" id="{1352A40F-0C38-A8A8-6C6C-38382A5561CB}"/>
                  </a:ext>
                </a:extLst>
              </p14:cNvPr>
              <p14:cNvContentPartPr/>
              <p14:nvPr/>
            </p14:nvContentPartPr>
            <p14:xfrm>
              <a:off x="10020291" y="2790489"/>
              <a:ext cx="219240" cy="142920"/>
            </p14:xfrm>
          </p:contentPart>
        </mc:Choice>
        <mc:Fallback xmlns="">
          <p:pic>
            <p:nvPicPr>
              <p:cNvPr id="31" name="Ink 30">
                <a:extLst>
                  <a:ext uri="{FF2B5EF4-FFF2-40B4-BE49-F238E27FC236}">
                    <a16:creationId xmlns:a16="http://schemas.microsoft.com/office/drawing/2014/main" id="{1352A40F-0C38-A8A8-6C6C-38382A5561CB}"/>
                  </a:ext>
                </a:extLst>
              </p:cNvPr>
              <p:cNvPicPr/>
              <p:nvPr/>
            </p:nvPicPr>
            <p:blipFill>
              <a:blip r:embed="rId33"/>
              <a:stretch>
                <a:fillRect/>
              </a:stretch>
            </p:blipFill>
            <p:spPr>
              <a:xfrm>
                <a:off x="9966291" y="2682849"/>
                <a:ext cx="32688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2" name="Ink 31">
                <a:extLst>
                  <a:ext uri="{FF2B5EF4-FFF2-40B4-BE49-F238E27FC236}">
                    <a16:creationId xmlns:a16="http://schemas.microsoft.com/office/drawing/2014/main" id="{1BAD255C-131D-1D56-0C08-799728F2E869}"/>
                  </a:ext>
                </a:extLst>
              </p14:cNvPr>
              <p14:cNvContentPartPr/>
              <p14:nvPr/>
            </p14:nvContentPartPr>
            <p14:xfrm>
              <a:off x="10001931" y="2822529"/>
              <a:ext cx="123120" cy="36360"/>
            </p14:xfrm>
          </p:contentPart>
        </mc:Choice>
        <mc:Fallback xmlns="">
          <p:pic>
            <p:nvPicPr>
              <p:cNvPr id="32" name="Ink 31">
                <a:extLst>
                  <a:ext uri="{FF2B5EF4-FFF2-40B4-BE49-F238E27FC236}">
                    <a16:creationId xmlns:a16="http://schemas.microsoft.com/office/drawing/2014/main" id="{1BAD255C-131D-1D56-0C08-799728F2E869}"/>
                  </a:ext>
                </a:extLst>
              </p:cNvPr>
              <p:cNvPicPr/>
              <p:nvPr/>
            </p:nvPicPr>
            <p:blipFill>
              <a:blip r:embed="rId35"/>
              <a:stretch>
                <a:fillRect/>
              </a:stretch>
            </p:blipFill>
            <p:spPr>
              <a:xfrm>
                <a:off x="9947931" y="2714889"/>
                <a:ext cx="230760" cy="252000"/>
              </a:xfrm>
              <a:prstGeom prst="rect">
                <a:avLst/>
              </a:prstGeom>
            </p:spPr>
          </p:pic>
        </mc:Fallback>
      </mc:AlternateContent>
      <p:sp>
        <p:nvSpPr>
          <p:cNvPr id="35" name="Diamond 34">
            <a:extLst>
              <a:ext uri="{FF2B5EF4-FFF2-40B4-BE49-F238E27FC236}">
                <a16:creationId xmlns:a16="http://schemas.microsoft.com/office/drawing/2014/main" id="{BA109D51-9668-99B1-8D15-116FD641E798}"/>
              </a:ext>
            </a:extLst>
          </p:cNvPr>
          <p:cNvSpPr/>
          <p:nvPr/>
        </p:nvSpPr>
        <p:spPr>
          <a:xfrm>
            <a:off x="9164844" y="3828412"/>
            <a:ext cx="1304490" cy="836797"/>
          </a:xfrm>
          <a:prstGeom prst="diamond">
            <a:avLst/>
          </a:prstGeom>
          <a:solidFill>
            <a:srgbClr val="4472C4">
              <a:alpha val="3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Diamond 35">
            <a:extLst>
              <a:ext uri="{FF2B5EF4-FFF2-40B4-BE49-F238E27FC236}">
                <a16:creationId xmlns:a16="http://schemas.microsoft.com/office/drawing/2014/main" id="{B18DE67D-432F-7D54-B6ED-52254E9BB660}"/>
              </a:ext>
            </a:extLst>
          </p:cNvPr>
          <p:cNvSpPr/>
          <p:nvPr/>
        </p:nvSpPr>
        <p:spPr>
          <a:xfrm>
            <a:off x="9822629" y="4235924"/>
            <a:ext cx="1304490" cy="836797"/>
          </a:xfrm>
          <a:prstGeom prst="diamond">
            <a:avLst/>
          </a:prstGeom>
          <a:solidFill>
            <a:srgbClr val="4472C4">
              <a:alpha val="3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Diamond 36">
            <a:extLst>
              <a:ext uri="{FF2B5EF4-FFF2-40B4-BE49-F238E27FC236}">
                <a16:creationId xmlns:a16="http://schemas.microsoft.com/office/drawing/2014/main" id="{BC7752C2-E52A-EE2D-BE0E-EE6DEEA75E00}"/>
              </a:ext>
            </a:extLst>
          </p:cNvPr>
          <p:cNvSpPr/>
          <p:nvPr/>
        </p:nvSpPr>
        <p:spPr>
          <a:xfrm>
            <a:off x="9827975" y="3430253"/>
            <a:ext cx="1304490" cy="836797"/>
          </a:xfrm>
          <a:prstGeom prst="diamond">
            <a:avLst/>
          </a:prstGeom>
          <a:solidFill>
            <a:srgbClr val="4472C4">
              <a:alpha val="3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Diamond 37">
            <a:extLst>
              <a:ext uri="{FF2B5EF4-FFF2-40B4-BE49-F238E27FC236}">
                <a16:creationId xmlns:a16="http://schemas.microsoft.com/office/drawing/2014/main" id="{A414E61C-6804-5910-0D4E-1D5F3AB67949}"/>
              </a:ext>
            </a:extLst>
          </p:cNvPr>
          <p:cNvSpPr/>
          <p:nvPr/>
        </p:nvSpPr>
        <p:spPr>
          <a:xfrm>
            <a:off x="8501596" y="4245617"/>
            <a:ext cx="1304490" cy="836797"/>
          </a:xfrm>
          <a:prstGeom prst="diamond">
            <a:avLst/>
          </a:prstGeom>
          <a:solidFill>
            <a:srgbClr val="4472C4">
              <a:alpha val="3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36">
            <p14:nvContentPartPr>
              <p14:cNvPr id="42" name="Ink 41">
                <a:extLst>
                  <a:ext uri="{FF2B5EF4-FFF2-40B4-BE49-F238E27FC236}">
                    <a16:creationId xmlns:a16="http://schemas.microsoft.com/office/drawing/2014/main" id="{344F4440-E2DF-6FC6-4856-615546C55D3C}"/>
                  </a:ext>
                </a:extLst>
              </p14:cNvPr>
              <p14:cNvContentPartPr/>
              <p14:nvPr/>
            </p14:nvContentPartPr>
            <p14:xfrm>
              <a:off x="9180771" y="4251009"/>
              <a:ext cx="600840" cy="455400"/>
            </p14:xfrm>
          </p:contentPart>
        </mc:Choice>
        <mc:Fallback xmlns="">
          <p:pic>
            <p:nvPicPr>
              <p:cNvPr id="42" name="Ink 41">
                <a:extLst>
                  <a:ext uri="{FF2B5EF4-FFF2-40B4-BE49-F238E27FC236}">
                    <a16:creationId xmlns:a16="http://schemas.microsoft.com/office/drawing/2014/main" id="{344F4440-E2DF-6FC6-4856-615546C55D3C}"/>
                  </a:ext>
                </a:extLst>
              </p:cNvPr>
              <p:cNvPicPr/>
              <p:nvPr/>
            </p:nvPicPr>
            <p:blipFill>
              <a:blip r:embed="rId37"/>
              <a:stretch>
                <a:fillRect/>
              </a:stretch>
            </p:blipFill>
            <p:spPr>
              <a:xfrm>
                <a:off x="9162771" y="4233009"/>
                <a:ext cx="636480" cy="491040"/>
              </a:xfrm>
              <a:prstGeom prst="rect">
                <a:avLst/>
              </a:prstGeom>
            </p:spPr>
          </p:pic>
        </mc:Fallback>
      </mc:AlternateContent>
      <p:grpSp>
        <p:nvGrpSpPr>
          <p:cNvPr id="45" name="Group 44">
            <a:extLst>
              <a:ext uri="{FF2B5EF4-FFF2-40B4-BE49-F238E27FC236}">
                <a16:creationId xmlns:a16="http://schemas.microsoft.com/office/drawing/2014/main" id="{2D083E21-E044-A66C-5ACB-19C5CA54FA86}"/>
              </a:ext>
            </a:extLst>
          </p:cNvPr>
          <p:cNvGrpSpPr/>
          <p:nvPr/>
        </p:nvGrpSpPr>
        <p:grpSpPr>
          <a:xfrm>
            <a:off x="9182931" y="3855729"/>
            <a:ext cx="657000" cy="816120"/>
            <a:chOff x="9182931" y="3855729"/>
            <a:chExt cx="657000" cy="816120"/>
          </a:xfrm>
        </p:grpSpPr>
        <mc:AlternateContent xmlns:mc="http://schemas.openxmlformats.org/markup-compatibility/2006" xmlns:p14="http://schemas.microsoft.com/office/powerpoint/2010/main">
          <mc:Choice Requires="p14">
            <p:contentPart p14:bwMode="auto" r:id="rId38">
              <p14:nvContentPartPr>
                <p14:cNvPr id="6" name="Ink 5">
                  <a:extLst>
                    <a:ext uri="{FF2B5EF4-FFF2-40B4-BE49-F238E27FC236}">
                      <a16:creationId xmlns:a16="http://schemas.microsoft.com/office/drawing/2014/main" id="{47F2EE4D-F37B-3EDC-6400-EDEFB3539ED1}"/>
                    </a:ext>
                  </a:extLst>
                </p14:cNvPr>
                <p14:cNvContentPartPr/>
                <p14:nvPr/>
              </p14:nvContentPartPr>
              <p14:xfrm>
                <a:off x="9182931" y="3866529"/>
                <a:ext cx="626760" cy="412560"/>
              </p14:xfrm>
            </p:contentPart>
          </mc:Choice>
          <mc:Fallback xmlns="">
            <p:pic>
              <p:nvPicPr>
                <p:cNvPr id="6" name="Ink 5">
                  <a:extLst>
                    <a:ext uri="{FF2B5EF4-FFF2-40B4-BE49-F238E27FC236}">
                      <a16:creationId xmlns:a16="http://schemas.microsoft.com/office/drawing/2014/main" id="{47F2EE4D-F37B-3EDC-6400-EDEFB3539ED1}"/>
                    </a:ext>
                  </a:extLst>
                </p:cNvPr>
                <p:cNvPicPr/>
                <p:nvPr/>
              </p:nvPicPr>
              <p:blipFill>
                <a:blip r:embed="rId39"/>
                <a:stretch>
                  <a:fillRect/>
                </a:stretch>
              </p:blipFill>
              <p:spPr>
                <a:xfrm>
                  <a:off x="9164931" y="3848529"/>
                  <a:ext cx="662400" cy="448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 name="Ink 7">
                  <a:extLst>
                    <a:ext uri="{FF2B5EF4-FFF2-40B4-BE49-F238E27FC236}">
                      <a16:creationId xmlns:a16="http://schemas.microsoft.com/office/drawing/2014/main" id="{A77EE3F7-D603-78B6-5FC5-15BFD83DBBCF}"/>
                    </a:ext>
                  </a:extLst>
                </p14:cNvPr>
                <p14:cNvContentPartPr/>
                <p14:nvPr/>
              </p14:nvContentPartPr>
              <p14:xfrm>
                <a:off x="9195531" y="4244169"/>
                <a:ext cx="604800" cy="427680"/>
              </p14:xfrm>
            </p:contentPart>
          </mc:Choice>
          <mc:Fallback xmlns="">
            <p:pic>
              <p:nvPicPr>
                <p:cNvPr id="8" name="Ink 7">
                  <a:extLst>
                    <a:ext uri="{FF2B5EF4-FFF2-40B4-BE49-F238E27FC236}">
                      <a16:creationId xmlns:a16="http://schemas.microsoft.com/office/drawing/2014/main" id="{A77EE3F7-D603-78B6-5FC5-15BFD83DBBCF}"/>
                    </a:ext>
                  </a:extLst>
                </p:cNvPr>
                <p:cNvPicPr/>
                <p:nvPr/>
              </p:nvPicPr>
              <p:blipFill>
                <a:blip r:embed="rId41"/>
                <a:stretch>
                  <a:fillRect/>
                </a:stretch>
              </p:blipFill>
              <p:spPr>
                <a:xfrm>
                  <a:off x="9177531" y="4226169"/>
                  <a:ext cx="640440" cy="463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9" name="Ink 38">
                  <a:extLst>
                    <a:ext uri="{FF2B5EF4-FFF2-40B4-BE49-F238E27FC236}">
                      <a16:creationId xmlns:a16="http://schemas.microsoft.com/office/drawing/2014/main" id="{2FC2080A-5B72-2150-B8C9-9351ACBC9D59}"/>
                    </a:ext>
                  </a:extLst>
                </p14:cNvPr>
                <p14:cNvContentPartPr/>
                <p14:nvPr/>
              </p14:nvContentPartPr>
              <p14:xfrm>
                <a:off x="9183291" y="3967329"/>
                <a:ext cx="505440" cy="297720"/>
              </p14:xfrm>
            </p:contentPart>
          </mc:Choice>
          <mc:Fallback xmlns="">
            <p:pic>
              <p:nvPicPr>
                <p:cNvPr id="39" name="Ink 38">
                  <a:extLst>
                    <a:ext uri="{FF2B5EF4-FFF2-40B4-BE49-F238E27FC236}">
                      <a16:creationId xmlns:a16="http://schemas.microsoft.com/office/drawing/2014/main" id="{2FC2080A-5B72-2150-B8C9-9351ACBC9D59}"/>
                    </a:ext>
                  </a:extLst>
                </p:cNvPr>
                <p:cNvPicPr/>
                <p:nvPr/>
              </p:nvPicPr>
              <p:blipFill>
                <a:blip r:embed="rId43"/>
                <a:stretch>
                  <a:fillRect/>
                </a:stretch>
              </p:blipFill>
              <p:spPr>
                <a:xfrm>
                  <a:off x="9165291" y="3949329"/>
                  <a:ext cx="54108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0" name="Ink 39">
                  <a:extLst>
                    <a:ext uri="{FF2B5EF4-FFF2-40B4-BE49-F238E27FC236}">
                      <a16:creationId xmlns:a16="http://schemas.microsoft.com/office/drawing/2014/main" id="{0EA5A4E0-B5FA-B21E-2E6A-8E8C0C09CB4C}"/>
                    </a:ext>
                  </a:extLst>
                </p14:cNvPr>
                <p14:cNvContentPartPr/>
                <p14:nvPr/>
              </p14:nvContentPartPr>
              <p14:xfrm>
                <a:off x="9189051" y="3855729"/>
                <a:ext cx="650880" cy="375120"/>
              </p14:xfrm>
            </p:contentPart>
          </mc:Choice>
          <mc:Fallback xmlns="">
            <p:pic>
              <p:nvPicPr>
                <p:cNvPr id="40" name="Ink 39">
                  <a:extLst>
                    <a:ext uri="{FF2B5EF4-FFF2-40B4-BE49-F238E27FC236}">
                      <a16:creationId xmlns:a16="http://schemas.microsoft.com/office/drawing/2014/main" id="{0EA5A4E0-B5FA-B21E-2E6A-8E8C0C09CB4C}"/>
                    </a:ext>
                  </a:extLst>
                </p:cNvPr>
                <p:cNvPicPr/>
                <p:nvPr/>
              </p:nvPicPr>
              <p:blipFill>
                <a:blip r:embed="rId45"/>
                <a:stretch>
                  <a:fillRect/>
                </a:stretch>
              </p:blipFill>
              <p:spPr>
                <a:xfrm>
                  <a:off x="9171411" y="3837729"/>
                  <a:ext cx="68652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4" name="Ink 43">
                  <a:extLst>
                    <a:ext uri="{FF2B5EF4-FFF2-40B4-BE49-F238E27FC236}">
                      <a16:creationId xmlns:a16="http://schemas.microsoft.com/office/drawing/2014/main" id="{A9ACC264-CBD2-6DD7-3EA5-AE9853D9C63E}"/>
                    </a:ext>
                  </a:extLst>
                </p14:cNvPr>
                <p14:cNvContentPartPr/>
                <p14:nvPr/>
              </p14:nvContentPartPr>
              <p14:xfrm>
                <a:off x="9668211" y="3860769"/>
                <a:ext cx="164880" cy="177480"/>
              </p14:xfrm>
            </p:contentPart>
          </mc:Choice>
          <mc:Fallback xmlns="">
            <p:pic>
              <p:nvPicPr>
                <p:cNvPr id="44" name="Ink 43">
                  <a:extLst>
                    <a:ext uri="{FF2B5EF4-FFF2-40B4-BE49-F238E27FC236}">
                      <a16:creationId xmlns:a16="http://schemas.microsoft.com/office/drawing/2014/main" id="{A9ACC264-CBD2-6DD7-3EA5-AE9853D9C63E}"/>
                    </a:ext>
                  </a:extLst>
                </p:cNvPr>
                <p:cNvPicPr/>
                <p:nvPr/>
              </p:nvPicPr>
              <p:blipFill>
                <a:blip r:embed="rId47"/>
                <a:stretch>
                  <a:fillRect/>
                </a:stretch>
              </p:blipFill>
              <p:spPr>
                <a:xfrm>
                  <a:off x="9650571" y="3842769"/>
                  <a:ext cx="200520" cy="21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46" name="Ink 45">
                <a:extLst>
                  <a:ext uri="{FF2B5EF4-FFF2-40B4-BE49-F238E27FC236}">
                    <a16:creationId xmlns:a16="http://schemas.microsoft.com/office/drawing/2014/main" id="{2D006087-E174-F724-A236-93AC27CAB521}"/>
                  </a:ext>
                </a:extLst>
              </p14:cNvPr>
              <p14:cNvContentPartPr/>
              <p14:nvPr/>
            </p14:nvContentPartPr>
            <p14:xfrm>
              <a:off x="9682251" y="4505889"/>
              <a:ext cx="120240" cy="165960"/>
            </p14:xfrm>
          </p:contentPart>
        </mc:Choice>
        <mc:Fallback xmlns="">
          <p:pic>
            <p:nvPicPr>
              <p:cNvPr id="46" name="Ink 45">
                <a:extLst>
                  <a:ext uri="{FF2B5EF4-FFF2-40B4-BE49-F238E27FC236}">
                    <a16:creationId xmlns:a16="http://schemas.microsoft.com/office/drawing/2014/main" id="{2D006087-E174-F724-A236-93AC27CAB521}"/>
                  </a:ext>
                </a:extLst>
              </p:cNvPr>
              <p:cNvPicPr/>
              <p:nvPr/>
            </p:nvPicPr>
            <p:blipFill>
              <a:blip r:embed="rId49"/>
              <a:stretch>
                <a:fillRect/>
              </a:stretch>
            </p:blipFill>
            <p:spPr>
              <a:xfrm>
                <a:off x="9664611" y="4488249"/>
                <a:ext cx="1558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7" name="Ink 46">
                <a:extLst>
                  <a:ext uri="{FF2B5EF4-FFF2-40B4-BE49-F238E27FC236}">
                    <a16:creationId xmlns:a16="http://schemas.microsoft.com/office/drawing/2014/main" id="{65DA2780-D9E1-BD5A-4335-C4D2B5334351}"/>
                  </a:ext>
                </a:extLst>
              </p14:cNvPr>
              <p14:cNvContentPartPr/>
              <p14:nvPr/>
            </p14:nvContentPartPr>
            <p14:xfrm>
              <a:off x="9364371" y="4248129"/>
              <a:ext cx="677880" cy="386640"/>
            </p14:xfrm>
          </p:contentPart>
        </mc:Choice>
        <mc:Fallback xmlns="">
          <p:pic>
            <p:nvPicPr>
              <p:cNvPr id="47" name="Ink 46">
                <a:extLst>
                  <a:ext uri="{FF2B5EF4-FFF2-40B4-BE49-F238E27FC236}">
                    <a16:creationId xmlns:a16="http://schemas.microsoft.com/office/drawing/2014/main" id="{65DA2780-D9E1-BD5A-4335-C4D2B5334351}"/>
                  </a:ext>
                </a:extLst>
              </p:cNvPr>
              <p:cNvPicPr/>
              <p:nvPr/>
            </p:nvPicPr>
            <p:blipFill>
              <a:blip r:embed="rId51"/>
              <a:stretch>
                <a:fillRect/>
              </a:stretch>
            </p:blipFill>
            <p:spPr>
              <a:xfrm>
                <a:off x="9346731" y="4230129"/>
                <a:ext cx="71352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8" name="Ink 47">
                <a:extLst>
                  <a:ext uri="{FF2B5EF4-FFF2-40B4-BE49-F238E27FC236}">
                    <a16:creationId xmlns:a16="http://schemas.microsoft.com/office/drawing/2014/main" id="{99D315B1-29ED-1A94-29F0-5B78B84ABF44}"/>
                  </a:ext>
                </a:extLst>
              </p14:cNvPr>
              <p14:cNvContentPartPr/>
              <p14:nvPr/>
            </p14:nvContentPartPr>
            <p14:xfrm>
              <a:off x="9350331" y="4623609"/>
              <a:ext cx="624240" cy="512280"/>
            </p14:xfrm>
          </p:contentPart>
        </mc:Choice>
        <mc:Fallback xmlns="">
          <p:pic>
            <p:nvPicPr>
              <p:cNvPr id="48" name="Ink 47">
                <a:extLst>
                  <a:ext uri="{FF2B5EF4-FFF2-40B4-BE49-F238E27FC236}">
                    <a16:creationId xmlns:a16="http://schemas.microsoft.com/office/drawing/2014/main" id="{99D315B1-29ED-1A94-29F0-5B78B84ABF44}"/>
                  </a:ext>
                </a:extLst>
              </p:cNvPr>
              <p:cNvPicPr/>
              <p:nvPr/>
            </p:nvPicPr>
            <p:blipFill>
              <a:blip r:embed="rId53"/>
              <a:stretch>
                <a:fillRect/>
              </a:stretch>
            </p:blipFill>
            <p:spPr>
              <a:xfrm>
                <a:off x="9332331" y="4605609"/>
                <a:ext cx="659880" cy="547920"/>
              </a:xfrm>
              <a:prstGeom prst="rect">
                <a:avLst/>
              </a:prstGeom>
            </p:spPr>
          </p:pic>
        </mc:Fallback>
      </mc:AlternateContent>
      <p:sp>
        <p:nvSpPr>
          <p:cNvPr id="50" name="TextBox 49">
            <a:extLst>
              <a:ext uri="{FF2B5EF4-FFF2-40B4-BE49-F238E27FC236}">
                <a16:creationId xmlns:a16="http://schemas.microsoft.com/office/drawing/2014/main" id="{07F73A19-BA16-C5A4-DD84-008C93A4A04B}"/>
              </a:ext>
            </a:extLst>
          </p:cNvPr>
          <p:cNvSpPr txBox="1"/>
          <p:nvPr/>
        </p:nvSpPr>
        <p:spPr>
          <a:xfrm>
            <a:off x="133955" y="2463387"/>
            <a:ext cx="7472680" cy="1200329"/>
          </a:xfrm>
          <a:prstGeom prst="rect">
            <a:avLst/>
          </a:prstGeom>
          <a:noFill/>
        </p:spPr>
        <p:txBody>
          <a:bodyPr wrap="square" rtlCol="0">
            <a:spAutoFit/>
          </a:bodyPr>
          <a:lstStyle/>
          <a:p>
            <a:r>
              <a:rPr lang="en-US" dirty="0"/>
              <a:t>A unit cell, or primitive cell, is the cell of smallest volume that can fill all space by suitable crystal translations.  One C atom is located at each vertex of every unit cell.  Each C atom is shared by 4 unit cells, making one atom per unit cell.  The “volume” of the graphene unit cell is </a:t>
            </a:r>
            <a:r>
              <a:rPr lang="en-US" dirty="0" err="1"/>
              <a:t>V</a:t>
            </a:r>
            <a:r>
              <a:rPr lang="en-US" baseline="-25000" dirty="0" err="1"/>
              <a:t>c</a:t>
            </a:r>
            <a:r>
              <a:rPr lang="en-US" dirty="0"/>
              <a:t> = </a:t>
            </a:r>
            <a:r>
              <a:rPr lang="en-US" b="1" dirty="0"/>
              <a:t>a</a:t>
            </a:r>
            <a:r>
              <a:rPr lang="en-US" b="1" baseline="-25000" dirty="0"/>
              <a:t>1</a:t>
            </a:r>
            <a:r>
              <a:rPr lang="en-US" dirty="0"/>
              <a:t> x </a:t>
            </a:r>
            <a:r>
              <a:rPr lang="en-US" b="1" dirty="0"/>
              <a:t>a</a:t>
            </a:r>
            <a:r>
              <a:rPr lang="en-US" b="1" baseline="-25000" dirty="0"/>
              <a:t>2</a:t>
            </a:r>
            <a:r>
              <a:rPr lang="en-US" dirty="0"/>
              <a:t>. </a:t>
            </a:r>
          </a:p>
        </p:txBody>
      </p:sp>
      <p:sp>
        <p:nvSpPr>
          <p:cNvPr id="52" name="TextBox 51">
            <a:extLst>
              <a:ext uri="{FF2B5EF4-FFF2-40B4-BE49-F238E27FC236}">
                <a16:creationId xmlns:a16="http://schemas.microsoft.com/office/drawing/2014/main" id="{AFB1B4ED-1F21-28AF-22C1-0A7FDB6C6AAA}"/>
              </a:ext>
            </a:extLst>
          </p:cNvPr>
          <p:cNvSpPr txBox="1"/>
          <p:nvPr/>
        </p:nvSpPr>
        <p:spPr>
          <a:xfrm>
            <a:off x="8612661" y="811369"/>
            <a:ext cx="2778540" cy="923330"/>
          </a:xfrm>
          <a:prstGeom prst="rect">
            <a:avLst/>
          </a:prstGeom>
          <a:noFill/>
        </p:spPr>
        <p:txBody>
          <a:bodyPr wrap="square">
            <a:spAutoFit/>
          </a:bodyPr>
          <a:lstStyle/>
          <a:p>
            <a:pPr algn="l"/>
            <a:r>
              <a:rPr lang="en-US" sz="1800" b="0" i="0" u="none" strike="noStrike" baseline="0" dirty="0">
                <a:latin typeface="CMR10"/>
              </a:rPr>
              <a:t>Figure 2:(a) Sketch of the lattice vectors </a:t>
            </a:r>
            <a:r>
              <a:rPr lang="en-US" sz="1800" b="1" i="1" u="none" strike="noStrike" baseline="0" dirty="0">
                <a:latin typeface="CMMIB10"/>
              </a:rPr>
              <a:t>a</a:t>
            </a:r>
            <a:r>
              <a:rPr lang="en-US" sz="800" b="0" i="0" u="none" strike="noStrike" baseline="0" dirty="0">
                <a:latin typeface="CMR7"/>
              </a:rPr>
              <a:t>1 </a:t>
            </a:r>
            <a:r>
              <a:rPr lang="en-US" sz="1800" b="0" i="0" u="none" strike="noStrike" baseline="0" dirty="0">
                <a:latin typeface="CMR10"/>
              </a:rPr>
              <a:t>and </a:t>
            </a:r>
            <a:r>
              <a:rPr lang="en-US" sz="1800" b="1" i="1" u="none" strike="noStrike" baseline="0" dirty="0">
                <a:latin typeface="CMMIB10"/>
              </a:rPr>
              <a:t>a</a:t>
            </a:r>
            <a:r>
              <a:rPr lang="en-US" sz="800" b="0" i="0" u="none" strike="noStrike" baseline="0" dirty="0">
                <a:latin typeface="CMR7"/>
              </a:rPr>
              <a:t>2 </a:t>
            </a:r>
            <a:r>
              <a:rPr lang="en-US" sz="1800" b="0" i="0" u="none" strike="noStrike" baseline="0" dirty="0">
                <a:latin typeface="CMR10"/>
              </a:rPr>
              <a:t>and one possible unit cell.</a:t>
            </a:r>
            <a:endParaRPr lang="en-US" dirty="0"/>
          </a:p>
        </p:txBody>
      </p:sp>
      <mc:AlternateContent xmlns:mc="http://schemas.openxmlformats.org/markup-compatibility/2006" xmlns:p14="http://schemas.microsoft.com/office/powerpoint/2010/main">
        <mc:Choice Requires="p14">
          <p:contentPart p14:bwMode="auto" r:id="rId54">
            <p14:nvContentPartPr>
              <p14:cNvPr id="54" name="Ink 53">
                <a:extLst>
                  <a:ext uri="{FF2B5EF4-FFF2-40B4-BE49-F238E27FC236}">
                    <a16:creationId xmlns:a16="http://schemas.microsoft.com/office/drawing/2014/main" id="{B1DE646D-F726-3629-E05F-71F6F79A2795}"/>
                  </a:ext>
                </a:extLst>
              </p14:cNvPr>
              <p14:cNvContentPartPr/>
              <p14:nvPr/>
            </p14:nvContentPartPr>
            <p14:xfrm>
              <a:off x="9536091" y="2770329"/>
              <a:ext cx="106200" cy="133920"/>
            </p14:xfrm>
          </p:contentPart>
        </mc:Choice>
        <mc:Fallback xmlns="">
          <p:pic>
            <p:nvPicPr>
              <p:cNvPr id="54" name="Ink 53">
                <a:extLst>
                  <a:ext uri="{FF2B5EF4-FFF2-40B4-BE49-F238E27FC236}">
                    <a16:creationId xmlns:a16="http://schemas.microsoft.com/office/drawing/2014/main" id="{B1DE646D-F726-3629-E05F-71F6F79A2795}"/>
                  </a:ext>
                </a:extLst>
              </p:cNvPr>
              <p:cNvPicPr/>
              <p:nvPr/>
            </p:nvPicPr>
            <p:blipFill>
              <a:blip r:embed="rId55"/>
              <a:stretch>
                <a:fillRect/>
              </a:stretch>
            </p:blipFill>
            <p:spPr>
              <a:xfrm>
                <a:off x="9518451" y="2752689"/>
                <a:ext cx="141840" cy="169560"/>
              </a:xfrm>
              <a:prstGeom prst="rect">
                <a:avLst/>
              </a:prstGeom>
            </p:spPr>
          </p:pic>
        </mc:Fallback>
      </mc:AlternateContent>
      <p:sp>
        <p:nvSpPr>
          <p:cNvPr id="56" name="TextBox 55">
            <a:extLst>
              <a:ext uri="{FF2B5EF4-FFF2-40B4-BE49-F238E27FC236}">
                <a16:creationId xmlns:a16="http://schemas.microsoft.com/office/drawing/2014/main" id="{247535B8-CF8C-9D5F-04A7-390FB8AD59CC}"/>
              </a:ext>
            </a:extLst>
          </p:cNvPr>
          <p:cNvSpPr txBox="1"/>
          <p:nvPr/>
        </p:nvSpPr>
        <p:spPr>
          <a:xfrm>
            <a:off x="123825" y="1540057"/>
            <a:ext cx="6939643" cy="923330"/>
          </a:xfrm>
          <a:prstGeom prst="rect">
            <a:avLst/>
          </a:prstGeom>
          <a:noFill/>
        </p:spPr>
        <p:txBody>
          <a:bodyPr wrap="square">
            <a:spAutoFit/>
          </a:bodyPr>
          <a:lstStyle/>
          <a:p>
            <a:pPr algn="l"/>
            <a:r>
              <a:rPr lang="en-US" sz="1800" b="0" i="0" u="none" strike="noStrike" baseline="0" dirty="0">
                <a:latin typeface="CMR10"/>
              </a:rPr>
              <a:t>Note that there are two sublattices.  The vectors </a:t>
            </a:r>
            <a:r>
              <a:rPr lang="en-US" sz="1800" b="1" i="1" u="none" strike="noStrike" baseline="0" dirty="0">
                <a:latin typeface="CMMIB10"/>
              </a:rPr>
              <a:t>a</a:t>
            </a:r>
            <a:r>
              <a:rPr lang="en-US" sz="800" b="0" i="0" u="none" strike="noStrike" baseline="0" dirty="0">
                <a:latin typeface="CMR7"/>
              </a:rPr>
              <a:t>1 </a:t>
            </a:r>
            <a:r>
              <a:rPr lang="en-US" sz="1800" b="0" i="0" u="none" strike="noStrike" baseline="0" dirty="0">
                <a:latin typeface="CMR10"/>
              </a:rPr>
              <a:t>and </a:t>
            </a:r>
            <a:r>
              <a:rPr lang="en-US" sz="1800" b="1" i="1" u="none" strike="noStrike" baseline="0" dirty="0">
                <a:latin typeface="CMMIB10"/>
              </a:rPr>
              <a:t>a</a:t>
            </a:r>
            <a:r>
              <a:rPr lang="en-US" sz="800" b="0" i="0" u="none" strike="noStrike" baseline="0" dirty="0">
                <a:latin typeface="CMR7"/>
              </a:rPr>
              <a:t>2 </a:t>
            </a:r>
            <a:r>
              <a:rPr lang="en-US" sz="1800" b="0" i="0" u="none" strike="noStrike" baseline="0" dirty="0">
                <a:latin typeface="CMR10"/>
              </a:rPr>
              <a:t>do not connect the central C site to its near-neighbor positions, which are on the other sublattice. </a:t>
            </a:r>
          </a:p>
        </p:txBody>
      </p:sp>
      <p:grpSp>
        <p:nvGrpSpPr>
          <p:cNvPr id="43" name="Group 42">
            <a:extLst>
              <a:ext uri="{FF2B5EF4-FFF2-40B4-BE49-F238E27FC236}">
                <a16:creationId xmlns:a16="http://schemas.microsoft.com/office/drawing/2014/main" id="{5B9191B2-90F2-F5AD-3431-A2A47FDA5E6F}"/>
              </a:ext>
            </a:extLst>
          </p:cNvPr>
          <p:cNvGrpSpPr/>
          <p:nvPr/>
        </p:nvGrpSpPr>
        <p:grpSpPr>
          <a:xfrm>
            <a:off x="3065451" y="642369"/>
            <a:ext cx="1824840" cy="630360"/>
            <a:chOff x="3065451" y="642369"/>
            <a:chExt cx="1824840" cy="630360"/>
          </a:xfrm>
        </p:grpSpPr>
        <mc:AlternateContent xmlns:mc="http://schemas.openxmlformats.org/markup-compatibility/2006" xmlns:p14="http://schemas.microsoft.com/office/powerpoint/2010/main">
          <mc:Choice Requires="p14">
            <p:contentPart p14:bwMode="auto" r:id="rId56">
              <p14:nvContentPartPr>
                <p14:cNvPr id="16" name="Ink 15">
                  <a:extLst>
                    <a:ext uri="{FF2B5EF4-FFF2-40B4-BE49-F238E27FC236}">
                      <a16:creationId xmlns:a16="http://schemas.microsoft.com/office/drawing/2014/main" id="{414A0A9C-6902-B194-5C1F-9B061979B066}"/>
                    </a:ext>
                  </a:extLst>
                </p14:cNvPr>
                <p14:cNvContentPartPr/>
                <p14:nvPr/>
              </p14:nvContentPartPr>
              <p14:xfrm>
                <a:off x="3065451" y="642369"/>
                <a:ext cx="1168560" cy="630360"/>
              </p14:xfrm>
            </p:contentPart>
          </mc:Choice>
          <mc:Fallback xmlns="">
            <p:pic>
              <p:nvPicPr>
                <p:cNvPr id="16" name="Ink 15">
                  <a:extLst>
                    <a:ext uri="{FF2B5EF4-FFF2-40B4-BE49-F238E27FC236}">
                      <a16:creationId xmlns:a16="http://schemas.microsoft.com/office/drawing/2014/main" id="{414A0A9C-6902-B194-5C1F-9B061979B066}"/>
                    </a:ext>
                  </a:extLst>
                </p:cNvPr>
                <p:cNvPicPr/>
                <p:nvPr/>
              </p:nvPicPr>
              <p:blipFill>
                <a:blip r:embed="rId57"/>
                <a:stretch>
                  <a:fillRect/>
                </a:stretch>
              </p:blipFill>
              <p:spPr>
                <a:xfrm>
                  <a:off x="3047451" y="624369"/>
                  <a:ext cx="1204200" cy="666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8" name="Ink 27">
                  <a:extLst>
                    <a:ext uri="{FF2B5EF4-FFF2-40B4-BE49-F238E27FC236}">
                      <a16:creationId xmlns:a16="http://schemas.microsoft.com/office/drawing/2014/main" id="{BAFB1E42-FA26-EC4C-A8F6-39BDDD1EB24A}"/>
                    </a:ext>
                  </a:extLst>
                </p14:cNvPr>
                <p14:cNvContentPartPr/>
                <p14:nvPr/>
              </p14:nvContentPartPr>
              <p14:xfrm>
                <a:off x="3747651" y="822009"/>
                <a:ext cx="166320" cy="11880"/>
              </p14:xfrm>
            </p:contentPart>
          </mc:Choice>
          <mc:Fallback xmlns="">
            <p:pic>
              <p:nvPicPr>
                <p:cNvPr id="28" name="Ink 27">
                  <a:extLst>
                    <a:ext uri="{FF2B5EF4-FFF2-40B4-BE49-F238E27FC236}">
                      <a16:creationId xmlns:a16="http://schemas.microsoft.com/office/drawing/2014/main" id="{BAFB1E42-FA26-EC4C-A8F6-39BDDD1EB24A}"/>
                    </a:ext>
                  </a:extLst>
                </p:cNvPr>
                <p:cNvPicPr/>
                <p:nvPr/>
              </p:nvPicPr>
              <p:blipFill>
                <a:blip r:embed="rId59"/>
                <a:stretch>
                  <a:fillRect/>
                </a:stretch>
              </p:blipFill>
              <p:spPr>
                <a:xfrm>
                  <a:off x="3730011" y="804369"/>
                  <a:ext cx="2019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3" name="Ink 32">
                  <a:extLst>
                    <a:ext uri="{FF2B5EF4-FFF2-40B4-BE49-F238E27FC236}">
                      <a16:creationId xmlns:a16="http://schemas.microsoft.com/office/drawing/2014/main" id="{9260FD3C-55A4-54F1-1D80-EC3AD2CBD92D}"/>
                    </a:ext>
                  </a:extLst>
                </p14:cNvPr>
                <p14:cNvContentPartPr/>
                <p14:nvPr/>
              </p14:nvContentPartPr>
              <p14:xfrm>
                <a:off x="4389891" y="896889"/>
                <a:ext cx="106920" cy="8640"/>
              </p14:xfrm>
            </p:contentPart>
          </mc:Choice>
          <mc:Fallback xmlns="">
            <p:pic>
              <p:nvPicPr>
                <p:cNvPr id="33" name="Ink 32">
                  <a:extLst>
                    <a:ext uri="{FF2B5EF4-FFF2-40B4-BE49-F238E27FC236}">
                      <a16:creationId xmlns:a16="http://schemas.microsoft.com/office/drawing/2014/main" id="{9260FD3C-55A4-54F1-1D80-EC3AD2CBD92D}"/>
                    </a:ext>
                  </a:extLst>
                </p:cNvPr>
                <p:cNvPicPr/>
                <p:nvPr/>
              </p:nvPicPr>
              <p:blipFill>
                <a:blip r:embed="rId61"/>
                <a:stretch>
                  <a:fillRect/>
                </a:stretch>
              </p:blipFill>
              <p:spPr>
                <a:xfrm>
                  <a:off x="4372251" y="878889"/>
                  <a:ext cx="1425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4" name="Ink 33">
                  <a:extLst>
                    <a:ext uri="{FF2B5EF4-FFF2-40B4-BE49-F238E27FC236}">
                      <a16:creationId xmlns:a16="http://schemas.microsoft.com/office/drawing/2014/main" id="{252AD11E-8572-1781-EEFE-3632C6ED3CC8}"/>
                    </a:ext>
                  </a:extLst>
                </p14:cNvPr>
                <p14:cNvContentPartPr/>
                <p14:nvPr/>
              </p14:nvContentPartPr>
              <p14:xfrm>
                <a:off x="4417971" y="961689"/>
                <a:ext cx="84240" cy="29160"/>
              </p14:xfrm>
            </p:contentPart>
          </mc:Choice>
          <mc:Fallback xmlns="">
            <p:pic>
              <p:nvPicPr>
                <p:cNvPr id="34" name="Ink 33">
                  <a:extLst>
                    <a:ext uri="{FF2B5EF4-FFF2-40B4-BE49-F238E27FC236}">
                      <a16:creationId xmlns:a16="http://schemas.microsoft.com/office/drawing/2014/main" id="{252AD11E-8572-1781-EEFE-3632C6ED3CC8}"/>
                    </a:ext>
                  </a:extLst>
                </p:cNvPr>
                <p:cNvPicPr/>
                <p:nvPr/>
              </p:nvPicPr>
              <p:blipFill>
                <a:blip r:embed="rId63"/>
                <a:stretch>
                  <a:fillRect/>
                </a:stretch>
              </p:blipFill>
              <p:spPr>
                <a:xfrm>
                  <a:off x="4400331" y="943689"/>
                  <a:ext cx="1198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Ink 40">
                  <a:extLst>
                    <a:ext uri="{FF2B5EF4-FFF2-40B4-BE49-F238E27FC236}">
                      <a16:creationId xmlns:a16="http://schemas.microsoft.com/office/drawing/2014/main" id="{FD749CD0-307A-8FC0-0277-A9E4BF93C1DA}"/>
                    </a:ext>
                  </a:extLst>
                </p14:cNvPr>
                <p14:cNvContentPartPr/>
                <p14:nvPr/>
              </p14:nvContentPartPr>
              <p14:xfrm>
                <a:off x="4610571" y="870609"/>
                <a:ext cx="279720" cy="194040"/>
              </p14:xfrm>
            </p:contentPart>
          </mc:Choice>
          <mc:Fallback xmlns="">
            <p:pic>
              <p:nvPicPr>
                <p:cNvPr id="41" name="Ink 40">
                  <a:extLst>
                    <a:ext uri="{FF2B5EF4-FFF2-40B4-BE49-F238E27FC236}">
                      <a16:creationId xmlns:a16="http://schemas.microsoft.com/office/drawing/2014/main" id="{FD749CD0-307A-8FC0-0277-A9E4BF93C1DA}"/>
                    </a:ext>
                  </a:extLst>
                </p:cNvPr>
                <p:cNvPicPr/>
                <p:nvPr/>
              </p:nvPicPr>
              <p:blipFill>
                <a:blip r:embed="rId65"/>
                <a:stretch>
                  <a:fillRect/>
                </a:stretch>
              </p:blipFill>
              <p:spPr>
                <a:xfrm>
                  <a:off x="4592571" y="852609"/>
                  <a:ext cx="315360" cy="229680"/>
                </a:xfrm>
                <a:prstGeom prst="rect">
                  <a:avLst/>
                </a:prstGeom>
              </p:spPr>
            </p:pic>
          </mc:Fallback>
        </mc:AlternateContent>
      </p:grpSp>
    </p:spTree>
    <p:extLst>
      <p:ext uri="{BB962C8B-B14F-4D97-AF65-F5344CB8AC3E}">
        <p14:creationId xmlns:p14="http://schemas.microsoft.com/office/powerpoint/2010/main" val="412326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FBFC9A-1DE2-A65C-86BC-4ED369E8F474}"/>
              </a:ext>
            </a:extLst>
          </p:cNvPr>
          <p:cNvSpPr txBox="1"/>
          <p:nvPr/>
        </p:nvSpPr>
        <p:spPr>
          <a:xfrm>
            <a:off x="495300" y="468477"/>
            <a:ext cx="6096000" cy="5632311"/>
          </a:xfrm>
          <a:prstGeom prst="rect">
            <a:avLst/>
          </a:prstGeom>
          <a:noFill/>
        </p:spPr>
        <p:txBody>
          <a:bodyPr wrap="square">
            <a:spAutoFit/>
          </a:bodyPr>
          <a:lstStyle/>
          <a:p>
            <a:r>
              <a:rPr lang="en-US" dirty="0">
                <a:latin typeface="CMR10"/>
              </a:rPr>
              <a:t>The Wigner-Seitz unit cell has the same volume </a:t>
            </a:r>
            <a:r>
              <a:rPr lang="en-US" dirty="0" err="1">
                <a:latin typeface="CMR10"/>
              </a:rPr>
              <a:t>V</a:t>
            </a:r>
            <a:r>
              <a:rPr lang="en-US" baseline="-25000" dirty="0" err="1">
                <a:latin typeface="CMR10"/>
              </a:rPr>
              <a:t>c</a:t>
            </a:r>
            <a:r>
              <a:rPr lang="en-US" dirty="0">
                <a:latin typeface="CMR10"/>
              </a:rPr>
              <a:t>.  T</a:t>
            </a:r>
            <a:r>
              <a:rPr lang="en-US" sz="1800" b="0" i="0" u="none" strike="noStrike" baseline="0" dirty="0">
                <a:latin typeface="CMR10"/>
              </a:rPr>
              <a:t>o construct the Wigner-Seitz unit cell, draw lines to connect a given lattice point to all nearby lattice points.  At the midpoint and normal to these lines, draw new lines.  The smallest volume enclosed in this way is the Wigner-Seitz primitive cell.  All space may be filled with these cells, just as before.</a:t>
            </a:r>
          </a:p>
          <a:p>
            <a:endParaRPr lang="en-US" dirty="0">
              <a:latin typeface="CMR10"/>
            </a:endParaRPr>
          </a:p>
          <a:p>
            <a:pPr algn="l"/>
            <a:r>
              <a:rPr lang="en-US" sz="1800" b="0" i="0" u="none" strike="noStrike" baseline="0" dirty="0">
                <a:latin typeface="CMR10"/>
              </a:rPr>
              <a:t>We find all near-neighbor sites within the </a:t>
            </a:r>
            <a:r>
              <a:rPr lang="en-US" sz="1800" b="0" i="1" u="none" strike="noStrike" baseline="0" dirty="0">
                <a:latin typeface="CMTI10"/>
              </a:rPr>
              <a:t>same </a:t>
            </a:r>
            <a:r>
              <a:rPr lang="en-US" sz="1800" b="0" i="0" u="none" strike="noStrike" baseline="0" dirty="0">
                <a:latin typeface="CMR10"/>
              </a:rPr>
              <a:t>sublattice by integral combinations of </a:t>
            </a:r>
            <a:r>
              <a:rPr lang="en-US" sz="1800" b="1" i="1" u="none" strike="noStrike" baseline="0" dirty="0">
                <a:latin typeface="CMMIB10"/>
              </a:rPr>
              <a:t>a</a:t>
            </a:r>
            <a:r>
              <a:rPr lang="en-US" sz="1800" b="0" i="0" u="none" strike="noStrike" baseline="-25000" dirty="0">
                <a:latin typeface="CMR7"/>
              </a:rPr>
              <a:t>1</a:t>
            </a:r>
            <a:r>
              <a:rPr lang="en-US" sz="1800" b="0" i="0" u="none" strike="noStrike" baseline="0" dirty="0">
                <a:latin typeface="CMR7"/>
              </a:rPr>
              <a:t> </a:t>
            </a:r>
            <a:r>
              <a:rPr lang="en-US" sz="1800" b="0" i="0" u="none" strike="noStrike" baseline="0" dirty="0">
                <a:latin typeface="CMR10"/>
              </a:rPr>
              <a:t>and </a:t>
            </a:r>
            <a:r>
              <a:rPr lang="en-US" sz="1800" b="1" i="1" u="none" strike="noStrike" baseline="0" dirty="0">
                <a:latin typeface="CMMIB10"/>
              </a:rPr>
              <a:t>a</a:t>
            </a:r>
            <a:r>
              <a:rPr lang="en-US" sz="1800" b="0" i="0" u="none" strike="noStrike" baseline="-25000" dirty="0">
                <a:latin typeface="CMR7"/>
              </a:rPr>
              <a:t>2</a:t>
            </a:r>
            <a:r>
              <a:rPr lang="en-US" sz="1800" b="0" i="0" u="none" strike="noStrike" baseline="0" dirty="0">
                <a:latin typeface="CMR10"/>
              </a:rPr>
              <a:t>. This is sketched in Fig. 2(b). There are six of them. The distance is </a:t>
            </a:r>
            <a:r>
              <a:rPr lang="en-US" sz="1800" b="0" i="1" u="none" strike="noStrike" baseline="0" dirty="0">
                <a:latin typeface="CMMI10"/>
              </a:rPr>
              <a:t>a </a:t>
            </a:r>
            <a:r>
              <a:rPr lang="en-US" sz="1800" b="0" i="0" u="none" strike="noStrike" baseline="0" dirty="0">
                <a:latin typeface="CMR10"/>
              </a:rPr>
              <a:t>to each of these sites from the central site. </a:t>
            </a:r>
          </a:p>
          <a:p>
            <a:pPr algn="l"/>
            <a:endParaRPr lang="en-US" dirty="0">
              <a:latin typeface="CMR10"/>
            </a:endParaRPr>
          </a:p>
          <a:p>
            <a:pPr algn="l"/>
            <a:endParaRPr lang="en-US" dirty="0">
              <a:latin typeface="CMR10"/>
            </a:endParaRPr>
          </a:p>
          <a:p>
            <a:pPr algn="l"/>
            <a:endParaRPr lang="en-US" dirty="0">
              <a:latin typeface="CMR10"/>
            </a:endParaRPr>
          </a:p>
          <a:p>
            <a:pPr algn="l"/>
            <a:r>
              <a:rPr lang="en-US" sz="1800" b="0" i="0" u="none" strike="noStrike" baseline="0" dirty="0">
                <a:latin typeface="CMR10"/>
              </a:rPr>
              <a:t>Then, to draw the Wigner-Seitz unit cell, we draw the perpendicular bisectors of each of these line segments (or arrows). This is sketched in Fig. 2(c). The perpendicular bisectors</a:t>
            </a:r>
            <a:r>
              <a:rPr lang="en-US" dirty="0">
                <a:latin typeface="CMR10"/>
              </a:rPr>
              <a:t> </a:t>
            </a:r>
            <a:r>
              <a:rPr lang="en-US" sz="1800" b="0" i="0" u="none" strike="noStrike" baseline="0" dirty="0">
                <a:latin typeface="CMR10"/>
              </a:rPr>
              <a:t>are extended until they meet the perpendicular bisectors of the neighboring lines (arrows). The Wigner-Seitz unit cell is thus the regular hexagon sketched in Fig. 2(c).</a:t>
            </a:r>
            <a:endParaRPr lang="en-US" dirty="0"/>
          </a:p>
        </p:txBody>
      </p:sp>
      <p:sp>
        <p:nvSpPr>
          <p:cNvPr id="5" name="TextBox 4">
            <a:extLst>
              <a:ext uri="{FF2B5EF4-FFF2-40B4-BE49-F238E27FC236}">
                <a16:creationId xmlns:a16="http://schemas.microsoft.com/office/drawing/2014/main" id="{FE2BF9EE-A90E-17B4-129D-141A9116F9C6}"/>
              </a:ext>
            </a:extLst>
          </p:cNvPr>
          <p:cNvSpPr txBox="1"/>
          <p:nvPr/>
        </p:nvSpPr>
        <p:spPr>
          <a:xfrm>
            <a:off x="7990112" y="401322"/>
            <a:ext cx="3978729" cy="1200329"/>
          </a:xfrm>
          <a:prstGeom prst="rect">
            <a:avLst/>
          </a:prstGeom>
          <a:noFill/>
        </p:spPr>
        <p:txBody>
          <a:bodyPr wrap="square">
            <a:spAutoFit/>
          </a:bodyPr>
          <a:lstStyle/>
          <a:p>
            <a:pPr algn="l"/>
            <a:r>
              <a:rPr lang="en-US" sz="1800" b="0" i="0" u="none" strike="noStrike" baseline="0" dirty="0">
                <a:latin typeface="CMR10"/>
              </a:rPr>
              <a:t>Figure 2 (b).  Sketch of the vectors between near-neighbor sites in the same sub-lattice used to define the Wigner-Seitz unit cell. </a:t>
            </a:r>
            <a:endParaRPr lang="en-US" dirty="0"/>
          </a:p>
        </p:txBody>
      </p:sp>
      <p:pic>
        <p:nvPicPr>
          <p:cNvPr id="7" name="Picture 6">
            <a:extLst>
              <a:ext uri="{FF2B5EF4-FFF2-40B4-BE49-F238E27FC236}">
                <a16:creationId xmlns:a16="http://schemas.microsoft.com/office/drawing/2014/main" id="{F98778F6-76DF-60C5-CA9E-8FEDEDC69375}"/>
              </a:ext>
            </a:extLst>
          </p:cNvPr>
          <p:cNvPicPr>
            <a:picLocks noChangeAspect="1"/>
          </p:cNvPicPr>
          <p:nvPr/>
        </p:nvPicPr>
        <p:blipFill>
          <a:blip r:embed="rId2"/>
          <a:stretch>
            <a:fillRect/>
          </a:stretch>
        </p:blipFill>
        <p:spPr>
          <a:xfrm>
            <a:off x="8452756" y="1704479"/>
            <a:ext cx="2215243" cy="2009336"/>
          </a:xfrm>
          <a:prstGeom prst="rect">
            <a:avLst/>
          </a:prstGeom>
        </p:spPr>
      </p:pic>
      <p:sp>
        <p:nvSpPr>
          <p:cNvPr id="9" name="TextBox 8">
            <a:extLst>
              <a:ext uri="{FF2B5EF4-FFF2-40B4-BE49-F238E27FC236}">
                <a16:creationId xmlns:a16="http://schemas.microsoft.com/office/drawing/2014/main" id="{8AF9ED55-CDF3-BE05-EAEA-F53F0B451792}"/>
              </a:ext>
            </a:extLst>
          </p:cNvPr>
          <p:cNvSpPr txBox="1"/>
          <p:nvPr/>
        </p:nvSpPr>
        <p:spPr>
          <a:xfrm>
            <a:off x="8022769" y="4234935"/>
            <a:ext cx="3913414" cy="646331"/>
          </a:xfrm>
          <a:prstGeom prst="rect">
            <a:avLst/>
          </a:prstGeom>
          <a:noFill/>
        </p:spPr>
        <p:txBody>
          <a:bodyPr wrap="square">
            <a:spAutoFit/>
          </a:bodyPr>
          <a:lstStyle/>
          <a:p>
            <a:r>
              <a:rPr lang="en-US" sz="1800" b="0" i="0" u="none" strike="noStrike" baseline="0" dirty="0">
                <a:latin typeface="CMR10"/>
              </a:rPr>
              <a:t>Figure 2(c) Sketch of the Wigner-Seitz unit cell.</a:t>
            </a:r>
            <a:endParaRPr lang="en-US" dirty="0"/>
          </a:p>
        </p:txBody>
      </p:sp>
      <p:sp>
        <p:nvSpPr>
          <p:cNvPr id="12" name="Hexagon 11">
            <a:extLst>
              <a:ext uri="{FF2B5EF4-FFF2-40B4-BE49-F238E27FC236}">
                <a16:creationId xmlns:a16="http://schemas.microsoft.com/office/drawing/2014/main" id="{32B35FAF-CEA0-3CD9-5C5B-9987748550CF}"/>
              </a:ext>
            </a:extLst>
          </p:cNvPr>
          <p:cNvSpPr/>
          <p:nvPr/>
        </p:nvSpPr>
        <p:spPr>
          <a:xfrm>
            <a:off x="9258296" y="5305808"/>
            <a:ext cx="1012372" cy="898072"/>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cxnSp>
        <p:nvCxnSpPr>
          <p:cNvPr id="14" name="Straight Arrow Connector 13">
            <a:extLst>
              <a:ext uri="{FF2B5EF4-FFF2-40B4-BE49-F238E27FC236}">
                <a16:creationId xmlns:a16="http://schemas.microsoft.com/office/drawing/2014/main" id="{0EBDFA74-3BAA-4951-0416-4BF146E02024}"/>
              </a:ext>
            </a:extLst>
          </p:cNvPr>
          <p:cNvCxnSpPr>
            <a:cxnSpLocks/>
          </p:cNvCxnSpPr>
          <p:nvPr/>
        </p:nvCxnSpPr>
        <p:spPr>
          <a:xfrm>
            <a:off x="8948053" y="5294058"/>
            <a:ext cx="1698172" cy="95336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DFC8CBC-2E2A-B232-B5B7-C6F48A666FD1}"/>
              </a:ext>
            </a:extLst>
          </p:cNvPr>
          <p:cNvCxnSpPr>
            <a:cxnSpLocks/>
          </p:cNvCxnSpPr>
          <p:nvPr/>
        </p:nvCxnSpPr>
        <p:spPr>
          <a:xfrm>
            <a:off x="9731824" y="4881266"/>
            <a:ext cx="38101" cy="174269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9A404CD-F2E3-0FE3-55DA-A942FFB6D6B6}"/>
              </a:ext>
            </a:extLst>
          </p:cNvPr>
          <p:cNvCxnSpPr>
            <a:cxnSpLocks/>
          </p:cNvCxnSpPr>
          <p:nvPr/>
        </p:nvCxnSpPr>
        <p:spPr>
          <a:xfrm flipH="1">
            <a:off x="8899065" y="5255959"/>
            <a:ext cx="1698172" cy="95336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AE693E6-F951-198D-844C-10CE440AEAF9}"/>
              </a:ext>
            </a:extLst>
          </p:cNvPr>
          <p:cNvSpPr txBox="1"/>
          <p:nvPr/>
        </p:nvSpPr>
        <p:spPr>
          <a:xfrm>
            <a:off x="10521042" y="5038242"/>
            <a:ext cx="373820" cy="369332"/>
          </a:xfrm>
          <a:prstGeom prst="rect">
            <a:avLst/>
          </a:prstGeom>
          <a:noFill/>
        </p:spPr>
        <p:txBody>
          <a:bodyPr wrap="none" rtlCol="0">
            <a:spAutoFit/>
          </a:bodyPr>
          <a:lstStyle/>
          <a:p>
            <a:r>
              <a:rPr lang="en-US" dirty="0"/>
              <a:t>a</a:t>
            </a:r>
            <a:r>
              <a:rPr lang="en-US" baseline="-25000" dirty="0"/>
              <a:t>1</a:t>
            </a:r>
          </a:p>
        </p:txBody>
      </p:sp>
      <p:sp>
        <p:nvSpPr>
          <p:cNvPr id="24" name="TextBox 23">
            <a:extLst>
              <a:ext uri="{FF2B5EF4-FFF2-40B4-BE49-F238E27FC236}">
                <a16:creationId xmlns:a16="http://schemas.microsoft.com/office/drawing/2014/main" id="{CB605180-09D0-3ACD-A28E-05DEDDCA071F}"/>
              </a:ext>
            </a:extLst>
          </p:cNvPr>
          <p:cNvSpPr txBox="1"/>
          <p:nvPr/>
        </p:nvSpPr>
        <p:spPr>
          <a:xfrm>
            <a:off x="10602864" y="6062757"/>
            <a:ext cx="373820" cy="369332"/>
          </a:xfrm>
          <a:prstGeom prst="rect">
            <a:avLst/>
          </a:prstGeom>
          <a:noFill/>
        </p:spPr>
        <p:txBody>
          <a:bodyPr wrap="none" rtlCol="0">
            <a:spAutoFit/>
          </a:bodyPr>
          <a:lstStyle/>
          <a:p>
            <a:r>
              <a:rPr lang="en-US" dirty="0"/>
              <a:t>a</a:t>
            </a:r>
            <a:r>
              <a:rPr lang="en-US" baseline="-25000" dirty="0"/>
              <a:t>2</a:t>
            </a:r>
          </a:p>
        </p:txBody>
      </p:sp>
    </p:spTree>
    <p:extLst>
      <p:ext uri="{BB962C8B-B14F-4D97-AF65-F5344CB8AC3E}">
        <p14:creationId xmlns:p14="http://schemas.microsoft.com/office/powerpoint/2010/main" val="1553684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DB55BD-8AC4-C227-2F33-1CB7B80D1C01}"/>
              </a:ext>
            </a:extLst>
          </p:cNvPr>
          <p:cNvSpPr txBox="1"/>
          <p:nvPr/>
        </p:nvSpPr>
        <p:spPr>
          <a:xfrm>
            <a:off x="157843" y="391886"/>
            <a:ext cx="11582400" cy="6278642"/>
          </a:xfrm>
          <a:prstGeom prst="rect">
            <a:avLst/>
          </a:prstGeom>
          <a:noFill/>
        </p:spPr>
        <p:txBody>
          <a:bodyPr wrap="square" rtlCol="0">
            <a:spAutoFit/>
          </a:bodyPr>
          <a:lstStyle/>
          <a:p>
            <a:r>
              <a:rPr lang="en-US" dirty="0"/>
              <a:t>All physical quantities which describe the properties of graphene must have the same periodicity of the lattice itself.  Let U(</a:t>
            </a:r>
            <a:r>
              <a:rPr lang="en-US" b="1" dirty="0"/>
              <a:t>r</a:t>
            </a:r>
            <a:r>
              <a:rPr lang="en-US" dirty="0"/>
              <a:t>) be such a quantity.  Its periodicity implies that </a:t>
            </a:r>
          </a:p>
          <a:p>
            <a:endParaRPr lang="en-US" dirty="0"/>
          </a:p>
          <a:p>
            <a:r>
              <a:rPr lang="en-US" dirty="0"/>
              <a:t>	U(</a:t>
            </a:r>
            <a:r>
              <a:rPr lang="en-US" b="1" dirty="0"/>
              <a:t>r</a:t>
            </a:r>
            <a:r>
              <a:rPr lang="en-US" dirty="0"/>
              <a:t> + n</a:t>
            </a:r>
            <a:r>
              <a:rPr lang="en-US" baseline="-25000" dirty="0"/>
              <a:t>1</a:t>
            </a:r>
            <a:r>
              <a:rPr lang="en-US" dirty="0"/>
              <a:t> </a:t>
            </a:r>
            <a:r>
              <a:rPr lang="en-US" b="1" dirty="0"/>
              <a:t>a</a:t>
            </a:r>
            <a:r>
              <a:rPr lang="en-US" b="1" baseline="-25000" dirty="0"/>
              <a:t>1</a:t>
            </a:r>
            <a:r>
              <a:rPr lang="en-US" dirty="0"/>
              <a:t> + n</a:t>
            </a:r>
            <a:r>
              <a:rPr lang="en-US" baseline="-25000" dirty="0"/>
              <a:t>2</a:t>
            </a:r>
            <a:r>
              <a:rPr lang="en-US" dirty="0"/>
              <a:t> </a:t>
            </a:r>
            <a:r>
              <a:rPr lang="en-US" b="1" dirty="0"/>
              <a:t>a</a:t>
            </a:r>
            <a:r>
              <a:rPr lang="en-US" b="1" baseline="-25000" dirty="0"/>
              <a:t>2</a:t>
            </a:r>
            <a:r>
              <a:rPr lang="en-US" dirty="0"/>
              <a:t>) = U(</a:t>
            </a:r>
            <a:r>
              <a:rPr lang="en-US" b="1" dirty="0"/>
              <a:t>r</a:t>
            </a:r>
            <a:r>
              <a:rPr lang="en-US" dirty="0"/>
              <a:t>) </a:t>
            </a:r>
          </a:p>
          <a:p>
            <a:endParaRPr lang="en-US" dirty="0"/>
          </a:p>
          <a:p>
            <a:r>
              <a:rPr lang="en-US" dirty="0"/>
              <a:t>for any integers n</a:t>
            </a:r>
            <a:r>
              <a:rPr lang="en-US" baseline="-25000" dirty="0"/>
              <a:t>1</a:t>
            </a:r>
            <a:r>
              <a:rPr lang="en-US" dirty="0"/>
              <a:t>, n</a:t>
            </a:r>
            <a:r>
              <a:rPr lang="en-US" baseline="-25000" dirty="0"/>
              <a:t>2</a:t>
            </a:r>
            <a:r>
              <a:rPr lang="en-US" dirty="0"/>
              <a:t>.  The function can be expanded as a double Fourier </a:t>
            </a:r>
            <a:r>
              <a:rPr lang="en-US" dirty="0" err="1"/>
              <a:t>serires</a:t>
            </a:r>
            <a:r>
              <a:rPr lang="en-US" dirty="0"/>
              <a:t> </a:t>
            </a:r>
          </a:p>
          <a:p>
            <a:endParaRPr lang="en-US" dirty="0"/>
          </a:p>
          <a:p>
            <a:r>
              <a:rPr lang="en-US" dirty="0"/>
              <a:t>	U = </a:t>
            </a:r>
            <a:r>
              <a:rPr lang="en-US" sz="2400" dirty="0">
                <a:latin typeface="Symbol" panose="05050102010706020507" pitchFamily="18" charset="2"/>
              </a:rPr>
              <a:t>S</a:t>
            </a:r>
            <a:r>
              <a:rPr lang="en-US" b="1" baseline="-25000" dirty="0"/>
              <a:t>G </a:t>
            </a:r>
            <a:r>
              <a:rPr lang="en-US" dirty="0"/>
              <a:t>U</a:t>
            </a:r>
            <a:r>
              <a:rPr lang="en-US" b="1" baseline="-25000" dirty="0"/>
              <a:t>G</a:t>
            </a:r>
            <a:r>
              <a:rPr lang="en-US" dirty="0"/>
              <a:t> exp[</a:t>
            </a:r>
            <a:r>
              <a:rPr lang="en-US" dirty="0" err="1"/>
              <a:t>i</a:t>
            </a:r>
            <a:r>
              <a:rPr lang="en-US" b="1" dirty="0" err="1"/>
              <a:t>G.r</a:t>
            </a:r>
            <a:r>
              <a:rPr lang="en-US" dirty="0"/>
              <a:t>], </a:t>
            </a:r>
          </a:p>
          <a:p>
            <a:endParaRPr lang="en-US" dirty="0"/>
          </a:p>
          <a:p>
            <a:r>
              <a:rPr lang="en-US" dirty="0"/>
              <a:t>where summation is over all possible values of the vector </a:t>
            </a:r>
            <a:r>
              <a:rPr lang="en-US" b="1" dirty="0"/>
              <a:t>G</a:t>
            </a:r>
            <a:r>
              <a:rPr lang="en-US" dirty="0"/>
              <a:t>.  Due to the periodicity condition, the exponential factors must be left unchanged when </a:t>
            </a:r>
            <a:r>
              <a:rPr lang="en-US" b="1" dirty="0"/>
              <a:t>r</a:t>
            </a:r>
            <a:r>
              <a:rPr lang="en-US" dirty="0"/>
              <a:t> is replaced by </a:t>
            </a:r>
            <a:r>
              <a:rPr lang="en-US" b="1" dirty="0"/>
              <a:t>r</a:t>
            </a:r>
            <a:r>
              <a:rPr lang="en-US" dirty="0"/>
              <a:t> + </a:t>
            </a:r>
            <a:r>
              <a:rPr lang="en-US" b="1" dirty="0"/>
              <a:t>a</a:t>
            </a:r>
            <a:r>
              <a:rPr lang="en-US" dirty="0"/>
              <a:t>, where </a:t>
            </a:r>
            <a:r>
              <a:rPr lang="en-US" b="1" dirty="0"/>
              <a:t>a</a:t>
            </a:r>
            <a:r>
              <a:rPr lang="en-US" dirty="0"/>
              <a:t> is any lattice vector.  Then, it is necessary that </a:t>
            </a:r>
            <a:r>
              <a:rPr lang="en-US" b="1" dirty="0" err="1"/>
              <a:t>G.a</a:t>
            </a:r>
            <a:r>
              <a:rPr lang="en-US" dirty="0"/>
              <a:t> always be an integer multiple of 2</a:t>
            </a:r>
            <a:r>
              <a:rPr lang="en-US" dirty="0">
                <a:latin typeface="Symbol" panose="05050102010706020507" pitchFamily="18" charset="2"/>
              </a:rPr>
              <a:t>p</a:t>
            </a:r>
            <a:r>
              <a:rPr lang="en-US" dirty="0"/>
              <a:t>.  Letting </a:t>
            </a:r>
            <a:r>
              <a:rPr lang="en-US" b="1" dirty="0"/>
              <a:t>a</a:t>
            </a:r>
            <a:r>
              <a:rPr lang="en-US" dirty="0"/>
              <a:t> be either one of the unit vectors, </a:t>
            </a:r>
          </a:p>
          <a:p>
            <a:endParaRPr lang="en-US" b="1" dirty="0"/>
          </a:p>
          <a:p>
            <a:r>
              <a:rPr lang="en-US" b="1" dirty="0"/>
              <a:t>	a</a:t>
            </a:r>
            <a:r>
              <a:rPr lang="en-US" b="1" baseline="-25000" dirty="0"/>
              <a:t>1</a:t>
            </a:r>
            <a:r>
              <a:rPr lang="en-US" b="1" dirty="0"/>
              <a:t>.G</a:t>
            </a:r>
            <a:r>
              <a:rPr lang="en-US" dirty="0"/>
              <a:t> = 2</a:t>
            </a:r>
            <a:r>
              <a:rPr lang="en-US" dirty="0">
                <a:latin typeface="Symbol" panose="05050102010706020507" pitchFamily="18" charset="2"/>
              </a:rPr>
              <a:t>p</a:t>
            </a:r>
            <a:r>
              <a:rPr lang="en-US" dirty="0"/>
              <a:t> p</a:t>
            </a:r>
            <a:r>
              <a:rPr lang="en-US" baseline="-25000" dirty="0"/>
              <a:t>1</a:t>
            </a:r>
            <a:r>
              <a:rPr lang="en-US" dirty="0"/>
              <a:t> and </a:t>
            </a:r>
            <a:r>
              <a:rPr lang="en-US" b="1" dirty="0"/>
              <a:t>a</a:t>
            </a:r>
            <a:r>
              <a:rPr lang="en-US" b="1" baseline="-25000" dirty="0"/>
              <a:t>2</a:t>
            </a:r>
            <a:r>
              <a:rPr lang="en-US" b="1" dirty="0"/>
              <a:t>.G</a:t>
            </a:r>
            <a:r>
              <a:rPr lang="en-US" dirty="0"/>
              <a:t> = 2</a:t>
            </a:r>
            <a:r>
              <a:rPr lang="en-US" dirty="0">
                <a:latin typeface="Symbol" panose="05050102010706020507" pitchFamily="18" charset="2"/>
              </a:rPr>
              <a:t>p</a:t>
            </a:r>
            <a:r>
              <a:rPr lang="en-US" dirty="0"/>
              <a:t> p</a:t>
            </a:r>
            <a:r>
              <a:rPr lang="en-US" baseline="-25000" dirty="0"/>
              <a:t>2</a:t>
            </a:r>
            <a:r>
              <a:rPr lang="en-US" dirty="0"/>
              <a:t>, </a:t>
            </a:r>
          </a:p>
          <a:p>
            <a:endParaRPr lang="en-US" dirty="0"/>
          </a:p>
          <a:p>
            <a:r>
              <a:rPr lang="en-US" dirty="0"/>
              <a:t>where p</a:t>
            </a:r>
            <a:r>
              <a:rPr lang="en-US" baseline="-25000" dirty="0"/>
              <a:t>1</a:t>
            </a:r>
            <a:r>
              <a:rPr lang="en-US" dirty="0"/>
              <a:t> and p</a:t>
            </a:r>
            <a:r>
              <a:rPr lang="en-US" baseline="-25000" dirty="0"/>
              <a:t>2</a:t>
            </a:r>
            <a:r>
              <a:rPr lang="en-US" dirty="0"/>
              <a:t> are positive or negative integers or zero.   The solution of these two equations has the form</a:t>
            </a:r>
          </a:p>
          <a:p>
            <a:endParaRPr lang="en-US" dirty="0"/>
          </a:p>
          <a:p>
            <a:r>
              <a:rPr lang="en-US" b="1" dirty="0"/>
              <a:t>	G</a:t>
            </a:r>
            <a:r>
              <a:rPr lang="en-US" dirty="0"/>
              <a:t> = p</a:t>
            </a:r>
            <a:r>
              <a:rPr lang="en-US" baseline="-25000" dirty="0"/>
              <a:t>1</a:t>
            </a:r>
            <a:r>
              <a:rPr lang="en-US" dirty="0"/>
              <a:t> </a:t>
            </a:r>
            <a:r>
              <a:rPr lang="en-US" b="1" dirty="0"/>
              <a:t>G</a:t>
            </a:r>
            <a:r>
              <a:rPr lang="en-US" b="1" baseline="-25000" dirty="0"/>
              <a:t>1</a:t>
            </a:r>
            <a:r>
              <a:rPr lang="en-US" dirty="0"/>
              <a:t> + p</a:t>
            </a:r>
            <a:r>
              <a:rPr lang="en-US" baseline="-25000" dirty="0"/>
              <a:t>2</a:t>
            </a:r>
            <a:r>
              <a:rPr lang="en-US" dirty="0"/>
              <a:t> </a:t>
            </a:r>
            <a:r>
              <a:rPr lang="en-US" b="1" dirty="0"/>
              <a:t>G</a:t>
            </a:r>
            <a:r>
              <a:rPr lang="en-US" b="1" baseline="-25000" dirty="0"/>
              <a:t>2</a:t>
            </a:r>
            <a:r>
              <a:rPr lang="en-US" b="1" dirty="0"/>
              <a:t>.  </a:t>
            </a:r>
          </a:p>
          <a:p>
            <a:endParaRPr lang="en-US" b="1" dirty="0"/>
          </a:p>
          <a:p>
            <a:r>
              <a:rPr lang="en-US" dirty="0"/>
              <a:t>The vectors </a:t>
            </a:r>
            <a:r>
              <a:rPr lang="en-US" b="1" dirty="0"/>
              <a:t>G</a:t>
            </a:r>
            <a:r>
              <a:rPr lang="en-US" b="1" baseline="-25000" dirty="0"/>
              <a:t>i</a:t>
            </a:r>
            <a:r>
              <a:rPr lang="en-US" dirty="0"/>
              <a:t> are given by </a:t>
            </a:r>
          </a:p>
          <a:p>
            <a:endParaRPr lang="en-US" dirty="0"/>
          </a:p>
          <a:p>
            <a:endParaRPr lang="en-US" dirty="0"/>
          </a:p>
        </p:txBody>
      </p:sp>
      <p:grpSp>
        <p:nvGrpSpPr>
          <p:cNvPr id="7" name="Group 6">
            <a:extLst>
              <a:ext uri="{FF2B5EF4-FFF2-40B4-BE49-F238E27FC236}">
                <a16:creationId xmlns:a16="http://schemas.microsoft.com/office/drawing/2014/main" id="{73FB9184-417E-0D65-492B-13C2FB2E80E1}"/>
              </a:ext>
            </a:extLst>
          </p:cNvPr>
          <p:cNvGrpSpPr/>
          <p:nvPr/>
        </p:nvGrpSpPr>
        <p:grpSpPr>
          <a:xfrm>
            <a:off x="3610697" y="5715442"/>
            <a:ext cx="298080" cy="444240"/>
            <a:chOff x="3610697" y="5715442"/>
            <a:chExt cx="298080" cy="44424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396BE47B-1F0E-17B3-F20C-49DCED12489E}"/>
                    </a:ext>
                  </a:extLst>
                </p14:cNvPr>
                <p14:cNvContentPartPr/>
                <p14:nvPr/>
              </p14:nvContentPartPr>
              <p14:xfrm>
                <a:off x="3610697" y="5768722"/>
                <a:ext cx="269280" cy="275760"/>
              </p14:xfrm>
            </p:contentPart>
          </mc:Choice>
          <mc:Fallback xmlns="">
            <p:pic>
              <p:nvPicPr>
                <p:cNvPr id="3" name="Ink 2">
                  <a:extLst>
                    <a:ext uri="{FF2B5EF4-FFF2-40B4-BE49-F238E27FC236}">
                      <a16:creationId xmlns:a16="http://schemas.microsoft.com/office/drawing/2014/main" id="{396BE47B-1F0E-17B3-F20C-49DCED12489E}"/>
                    </a:ext>
                  </a:extLst>
                </p:cNvPr>
                <p:cNvPicPr/>
                <p:nvPr/>
              </p:nvPicPr>
              <p:blipFill>
                <a:blip r:embed="rId3"/>
                <a:stretch>
                  <a:fillRect/>
                </a:stretch>
              </p:blipFill>
              <p:spPr>
                <a:xfrm>
                  <a:off x="3592697" y="5750722"/>
                  <a:ext cx="30492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F5D5AD71-CFBE-5C69-35C9-C8A57D07F0A9}"/>
                    </a:ext>
                  </a:extLst>
                </p14:cNvPr>
                <p14:cNvContentPartPr/>
                <p14:nvPr/>
              </p14:nvContentPartPr>
              <p14:xfrm>
                <a:off x="3901577" y="6050962"/>
                <a:ext cx="7200" cy="108720"/>
              </p14:xfrm>
            </p:contentPart>
          </mc:Choice>
          <mc:Fallback xmlns="">
            <p:pic>
              <p:nvPicPr>
                <p:cNvPr id="4" name="Ink 3">
                  <a:extLst>
                    <a:ext uri="{FF2B5EF4-FFF2-40B4-BE49-F238E27FC236}">
                      <a16:creationId xmlns:a16="http://schemas.microsoft.com/office/drawing/2014/main" id="{F5D5AD71-CFBE-5C69-35C9-C8A57D07F0A9}"/>
                    </a:ext>
                  </a:extLst>
                </p:cNvPr>
                <p:cNvPicPr/>
                <p:nvPr/>
              </p:nvPicPr>
              <p:blipFill>
                <a:blip r:embed="rId5"/>
                <a:stretch>
                  <a:fillRect/>
                </a:stretch>
              </p:blipFill>
              <p:spPr>
                <a:xfrm>
                  <a:off x="3883937" y="6032962"/>
                  <a:ext cx="428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C62BDCE7-7CD6-2B00-E515-71A1AE3BD8B6}"/>
                    </a:ext>
                  </a:extLst>
                </p14:cNvPr>
                <p14:cNvContentPartPr/>
                <p14:nvPr/>
              </p14:nvContentPartPr>
              <p14:xfrm>
                <a:off x="3638777" y="5715442"/>
                <a:ext cx="171000" cy="35280"/>
              </p14:xfrm>
            </p:contentPart>
          </mc:Choice>
          <mc:Fallback xmlns="">
            <p:pic>
              <p:nvPicPr>
                <p:cNvPr id="6" name="Ink 5">
                  <a:extLst>
                    <a:ext uri="{FF2B5EF4-FFF2-40B4-BE49-F238E27FC236}">
                      <a16:creationId xmlns:a16="http://schemas.microsoft.com/office/drawing/2014/main" id="{C62BDCE7-7CD6-2B00-E515-71A1AE3BD8B6}"/>
                    </a:ext>
                  </a:extLst>
                </p:cNvPr>
                <p:cNvPicPr/>
                <p:nvPr/>
              </p:nvPicPr>
              <p:blipFill>
                <a:blip r:embed="rId7"/>
                <a:stretch>
                  <a:fillRect/>
                </a:stretch>
              </p:blipFill>
              <p:spPr>
                <a:xfrm>
                  <a:off x="3620777" y="5697442"/>
                  <a:ext cx="206640" cy="70920"/>
                </a:xfrm>
                <a:prstGeom prst="rect">
                  <a:avLst/>
                </a:prstGeom>
              </p:spPr>
            </p:pic>
          </mc:Fallback>
        </mc:AlternateContent>
      </p:grpSp>
      <p:grpSp>
        <p:nvGrpSpPr>
          <p:cNvPr id="10" name="Group 9">
            <a:extLst>
              <a:ext uri="{FF2B5EF4-FFF2-40B4-BE49-F238E27FC236}">
                <a16:creationId xmlns:a16="http://schemas.microsoft.com/office/drawing/2014/main" id="{809C09C4-2310-9C53-5D53-0458F6F0DF62}"/>
              </a:ext>
            </a:extLst>
          </p:cNvPr>
          <p:cNvGrpSpPr/>
          <p:nvPr/>
        </p:nvGrpSpPr>
        <p:grpSpPr>
          <a:xfrm>
            <a:off x="4124417" y="5914882"/>
            <a:ext cx="129960" cy="70200"/>
            <a:chOff x="4124417" y="5914882"/>
            <a:chExt cx="129960" cy="70200"/>
          </a:xfrm>
        </p:grpSpPr>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3F4227C0-F666-260B-F4AA-F242EA65AE04}"/>
                    </a:ext>
                  </a:extLst>
                </p14:cNvPr>
                <p14:cNvContentPartPr/>
                <p14:nvPr/>
              </p14:nvContentPartPr>
              <p14:xfrm>
                <a:off x="4124417" y="5914882"/>
                <a:ext cx="102600" cy="16200"/>
              </p14:xfrm>
            </p:contentPart>
          </mc:Choice>
          <mc:Fallback xmlns="">
            <p:pic>
              <p:nvPicPr>
                <p:cNvPr id="8" name="Ink 7">
                  <a:extLst>
                    <a:ext uri="{FF2B5EF4-FFF2-40B4-BE49-F238E27FC236}">
                      <a16:creationId xmlns:a16="http://schemas.microsoft.com/office/drawing/2014/main" id="{3F4227C0-F666-260B-F4AA-F242EA65AE04}"/>
                    </a:ext>
                  </a:extLst>
                </p:cNvPr>
                <p:cNvPicPr/>
                <p:nvPr/>
              </p:nvPicPr>
              <p:blipFill>
                <a:blip r:embed="rId9"/>
                <a:stretch>
                  <a:fillRect/>
                </a:stretch>
              </p:blipFill>
              <p:spPr>
                <a:xfrm>
                  <a:off x="4106777" y="5897242"/>
                  <a:ext cx="1382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8D5B649D-1CE1-2A19-195B-3208E0BF6741}"/>
                    </a:ext>
                  </a:extLst>
                </p14:cNvPr>
                <p14:cNvContentPartPr/>
                <p14:nvPr/>
              </p14:nvContentPartPr>
              <p14:xfrm>
                <a:off x="4129097" y="5980042"/>
                <a:ext cx="125280" cy="5040"/>
              </p14:xfrm>
            </p:contentPart>
          </mc:Choice>
          <mc:Fallback xmlns="">
            <p:pic>
              <p:nvPicPr>
                <p:cNvPr id="9" name="Ink 8">
                  <a:extLst>
                    <a:ext uri="{FF2B5EF4-FFF2-40B4-BE49-F238E27FC236}">
                      <a16:creationId xmlns:a16="http://schemas.microsoft.com/office/drawing/2014/main" id="{8D5B649D-1CE1-2A19-195B-3208E0BF6741}"/>
                    </a:ext>
                  </a:extLst>
                </p:cNvPr>
                <p:cNvPicPr/>
                <p:nvPr/>
              </p:nvPicPr>
              <p:blipFill>
                <a:blip r:embed="rId11"/>
                <a:stretch>
                  <a:fillRect/>
                </a:stretch>
              </p:blipFill>
              <p:spPr>
                <a:xfrm>
                  <a:off x="4111097" y="5962042"/>
                  <a:ext cx="160920" cy="40680"/>
                </a:xfrm>
                <a:prstGeom prst="rect">
                  <a:avLst/>
                </a:prstGeom>
              </p:spPr>
            </p:pic>
          </mc:Fallback>
        </mc:AlternateContent>
      </p:grpSp>
      <p:grpSp>
        <p:nvGrpSpPr>
          <p:cNvPr id="15" name="Group 14">
            <a:extLst>
              <a:ext uri="{FF2B5EF4-FFF2-40B4-BE49-F238E27FC236}">
                <a16:creationId xmlns:a16="http://schemas.microsoft.com/office/drawing/2014/main" id="{7E2B34AC-255F-40CA-54EB-A73FB728092F}"/>
              </a:ext>
            </a:extLst>
          </p:cNvPr>
          <p:cNvGrpSpPr/>
          <p:nvPr/>
        </p:nvGrpSpPr>
        <p:grpSpPr>
          <a:xfrm>
            <a:off x="4602497" y="5711482"/>
            <a:ext cx="333720" cy="210600"/>
            <a:chOff x="4602497" y="5711482"/>
            <a:chExt cx="333720" cy="210600"/>
          </a:xfrm>
        </p:grpSpPr>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24BFDEC3-08EA-53FF-6780-F9CCE5535FE9}"/>
                    </a:ext>
                  </a:extLst>
                </p14:cNvPr>
                <p14:cNvContentPartPr/>
                <p14:nvPr/>
              </p14:nvContentPartPr>
              <p14:xfrm>
                <a:off x="4602497" y="5711482"/>
                <a:ext cx="124920" cy="210600"/>
              </p14:xfrm>
            </p:contentPart>
          </mc:Choice>
          <mc:Fallback xmlns="">
            <p:pic>
              <p:nvPicPr>
                <p:cNvPr id="11" name="Ink 10">
                  <a:extLst>
                    <a:ext uri="{FF2B5EF4-FFF2-40B4-BE49-F238E27FC236}">
                      <a16:creationId xmlns:a16="http://schemas.microsoft.com/office/drawing/2014/main" id="{24BFDEC3-08EA-53FF-6780-F9CCE5535FE9}"/>
                    </a:ext>
                  </a:extLst>
                </p:cNvPr>
                <p:cNvPicPr/>
                <p:nvPr/>
              </p:nvPicPr>
              <p:blipFill>
                <a:blip r:embed="rId13"/>
                <a:stretch>
                  <a:fillRect/>
                </a:stretch>
              </p:blipFill>
              <p:spPr>
                <a:xfrm>
                  <a:off x="4584857" y="5693482"/>
                  <a:ext cx="16056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196C9568-3AE6-966D-4AC5-B769CEDAF571}"/>
                    </a:ext>
                  </a:extLst>
                </p14:cNvPr>
                <p14:cNvContentPartPr/>
                <p14:nvPr/>
              </p14:nvContentPartPr>
              <p14:xfrm>
                <a:off x="4789337" y="5771602"/>
                <a:ext cx="15120" cy="129960"/>
              </p14:xfrm>
            </p:contentPart>
          </mc:Choice>
          <mc:Fallback xmlns="">
            <p:pic>
              <p:nvPicPr>
                <p:cNvPr id="12" name="Ink 11">
                  <a:extLst>
                    <a:ext uri="{FF2B5EF4-FFF2-40B4-BE49-F238E27FC236}">
                      <a16:creationId xmlns:a16="http://schemas.microsoft.com/office/drawing/2014/main" id="{196C9568-3AE6-966D-4AC5-B769CEDAF571}"/>
                    </a:ext>
                  </a:extLst>
                </p:cNvPr>
                <p:cNvPicPr/>
                <p:nvPr/>
              </p:nvPicPr>
              <p:blipFill>
                <a:blip r:embed="rId15"/>
                <a:stretch>
                  <a:fillRect/>
                </a:stretch>
              </p:blipFill>
              <p:spPr>
                <a:xfrm>
                  <a:off x="4771337" y="5753602"/>
                  <a:ext cx="507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3FBA1DD3-59D2-C75C-0C55-D4AAF4BD15E0}"/>
                    </a:ext>
                  </a:extLst>
                </p14:cNvPr>
                <p14:cNvContentPartPr/>
                <p14:nvPr/>
              </p14:nvContentPartPr>
              <p14:xfrm>
                <a:off x="4856657" y="5769442"/>
                <a:ext cx="14040" cy="117720"/>
              </p14:xfrm>
            </p:contentPart>
          </mc:Choice>
          <mc:Fallback xmlns="">
            <p:pic>
              <p:nvPicPr>
                <p:cNvPr id="13" name="Ink 12">
                  <a:extLst>
                    <a:ext uri="{FF2B5EF4-FFF2-40B4-BE49-F238E27FC236}">
                      <a16:creationId xmlns:a16="http://schemas.microsoft.com/office/drawing/2014/main" id="{3FBA1DD3-59D2-C75C-0C55-D4AAF4BD15E0}"/>
                    </a:ext>
                  </a:extLst>
                </p:cNvPr>
                <p:cNvPicPr/>
                <p:nvPr/>
              </p:nvPicPr>
              <p:blipFill>
                <a:blip r:embed="rId17"/>
                <a:stretch>
                  <a:fillRect/>
                </a:stretch>
              </p:blipFill>
              <p:spPr>
                <a:xfrm>
                  <a:off x="4839017" y="5751442"/>
                  <a:ext cx="49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B0AD74B8-35E5-6E19-5217-2859251F0C8A}"/>
                    </a:ext>
                  </a:extLst>
                </p14:cNvPr>
                <p14:cNvContentPartPr/>
                <p14:nvPr/>
              </p14:nvContentPartPr>
              <p14:xfrm>
                <a:off x="4743257" y="5741722"/>
                <a:ext cx="192960" cy="74880"/>
              </p14:xfrm>
            </p:contentPart>
          </mc:Choice>
          <mc:Fallback xmlns="">
            <p:pic>
              <p:nvPicPr>
                <p:cNvPr id="14" name="Ink 13">
                  <a:extLst>
                    <a:ext uri="{FF2B5EF4-FFF2-40B4-BE49-F238E27FC236}">
                      <a16:creationId xmlns:a16="http://schemas.microsoft.com/office/drawing/2014/main" id="{B0AD74B8-35E5-6E19-5217-2859251F0C8A}"/>
                    </a:ext>
                  </a:extLst>
                </p:cNvPr>
                <p:cNvPicPr/>
                <p:nvPr/>
              </p:nvPicPr>
              <p:blipFill>
                <a:blip r:embed="rId19"/>
                <a:stretch>
                  <a:fillRect/>
                </a:stretch>
              </p:blipFill>
              <p:spPr>
                <a:xfrm>
                  <a:off x="4725617" y="5724082"/>
                  <a:ext cx="228600" cy="110520"/>
                </a:xfrm>
                <a:prstGeom prst="rect">
                  <a:avLst/>
                </a:prstGeom>
              </p:spPr>
            </p:pic>
          </mc:Fallback>
        </mc:AlternateContent>
      </p:grpSp>
      <p:grpSp>
        <p:nvGrpSpPr>
          <p:cNvPr id="24" name="Group 23">
            <a:extLst>
              <a:ext uri="{FF2B5EF4-FFF2-40B4-BE49-F238E27FC236}">
                <a16:creationId xmlns:a16="http://schemas.microsoft.com/office/drawing/2014/main" id="{F2310309-534F-72A7-73D6-67895989F0F8}"/>
              </a:ext>
            </a:extLst>
          </p:cNvPr>
          <p:cNvGrpSpPr/>
          <p:nvPr/>
        </p:nvGrpSpPr>
        <p:grpSpPr>
          <a:xfrm>
            <a:off x="5035577" y="5712562"/>
            <a:ext cx="891720" cy="295920"/>
            <a:chOff x="5035577" y="5712562"/>
            <a:chExt cx="891720" cy="295920"/>
          </a:xfrm>
        </p:grpSpPr>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16D905F1-5BB1-78F6-AC29-B460F8D0CA51}"/>
                    </a:ext>
                  </a:extLst>
                </p14:cNvPr>
                <p14:cNvContentPartPr/>
                <p14:nvPr/>
              </p14:nvContentPartPr>
              <p14:xfrm>
                <a:off x="5035577" y="5758642"/>
                <a:ext cx="191160" cy="186840"/>
              </p14:xfrm>
            </p:contentPart>
          </mc:Choice>
          <mc:Fallback xmlns="">
            <p:pic>
              <p:nvPicPr>
                <p:cNvPr id="16" name="Ink 15">
                  <a:extLst>
                    <a:ext uri="{FF2B5EF4-FFF2-40B4-BE49-F238E27FC236}">
                      <a16:creationId xmlns:a16="http://schemas.microsoft.com/office/drawing/2014/main" id="{16D905F1-5BB1-78F6-AC29-B460F8D0CA51}"/>
                    </a:ext>
                  </a:extLst>
                </p:cNvPr>
                <p:cNvPicPr/>
                <p:nvPr/>
              </p:nvPicPr>
              <p:blipFill>
                <a:blip r:embed="rId21"/>
                <a:stretch>
                  <a:fillRect/>
                </a:stretch>
              </p:blipFill>
              <p:spPr>
                <a:xfrm>
                  <a:off x="5017577" y="5740642"/>
                  <a:ext cx="2268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6FF480FA-B449-DA54-32A8-AF0C96230265}"/>
                    </a:ext>
                  </a:extLst>
                </p14:cNvPr>
                <p14:cNvContentPartPr/>
                <p14:nvPr/>
              </p14:nvContentPartPr>
              <p14:xfrm>
                <a:off x="5268497" y="5910202"/>
                <a:ext cx="111960" cy="98280"/>
              </p14:xfrm>
            </p:contentPart>
          </mc:Choice>
          <mc:Fallback xmlns="">
            <p:pic>
              <p:nvPicPr>
                <p:cNvPr id="17" name="Ink 16">
                  <a:extLst>
                    <a:ext uri="{FF2B5EF4-FFF2-40B4-BE49-F238E27FC236}">
                      <a16:creationId xmlns:a16="http://schemas.microsoft.com/office/drawing/2014/main" id="{6FF480FA-B449-DA54-32A8-AF0C96230265}"/>
                    </a:ext>
                  </a:extLst>
                </p:cNvPr>
                <p:cNvPicPr/>
                <p:nvPr/>
              </p:nvPicPr>
              <p:blipFill>
                <a:blip r:embed="rId23"/>
                <a:stretch>
                  <a:fillRect/>
                </a:stretch>
              </p:blipFill>
              <p:spPr>
                <a:xfrm>
                  <a:off x="5250857" y="5892562"/>
                  <a:ext cx="1476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26655E09-4EEA-3016-2E5A-2F4FCD104CAF}"/>
                    </a:ext>
                  </a:extLst>
                </p14:cNvPr>
                <p14:cNvContentPartPr/>
                <p14:nvPr/>
              </p14:nvContentPartPr>
              <p14:xfrm>
                <a:off x="5080937" y="5712562"/>
                <a:ext cx="122040" cy="13680"/>
              </p14:xfrm>
            </p:contentPart>
          </mc:Choice>
          <mc:Fallback xmlns="">
            <p:pic>
              <p:nvPicPr>
                <p:cNvPr id="18" name="Ink 17">
                  <a:extLst>
                    <a:ext uri="{FF2B5EF4-FFF2-40B4-BE49-F238E27FC236}">
                      <a16:creationId xmlns:a16="http://schemas.microsoft.com/office/drawing/2014/main" id="{26655E09-4EEA-3016-2E5A-2F4FCD104CAF}"/>
                    </a:ext>
                  </a:extLst>
                </p:cNvPr>
                <p:cNvPicPr/>
                <p:nvPr/>
              </p:nvPicPr>
              <p:blipFill>
                <a:blip r:embed="rId25"/>
                <a:stretch>
                  <a:fillRect/>
                </a:stretch>
              </p:blipFill>
              <p:spPr>
                <a:xfrm>
                  <a:off x="5063297" y="5694562"/>
                  <a:ext cx="1576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DF90AFB5-78D4-5961-B5B4-B06B63B06601}"/>
                    </a:ext>
                  </a:extLst>
                </p14:cNvPr>
                <p14:cNvContentPartPr/>
                <p14:nvPr/>
              </p14:nvContentPartPr>
              <p14:xfrm>
                <a:off x="5468297" y="5762602"/>
                <a:ext cx="172800" cy="137160"/>
              </p14:xfrm>
            </p:contentPart>
          </mc:Choice>
          <mc:Fallback xmlns="">
            <p:pic>
              <p:nvPicPr>
                <p:cNvPr id="19" name="Ink 18">
                  <a:extLst>
                    <a:ext uri="{FF2B5EF4-FFF2-40B4-BE49-F238E27FC236}">
                      <a16:creationId xmlns:a16="http://schemas.microsoft.com/office/drawing/2014/main" id="{DF90AFB5-78D4-5961-B5B4-B06B63B06601}"/>
                    </a:ext>
                  </a:extLst>
                </p:cNvPr>
                <p:cNvPicPr/>
                <p:nvPr/>
              </p:nvPicPr>
              <p:blipFill>
                <a:blip r:embed="rId27"/>
                <a:stretch>
                  <a:fillRect/>
                </a:stretch>
              </p:blipFill>
              <p:spPr>
                <a:xfrm>
                  <a:off x="5450297" y="5744962"/>
                  <a:ext cx="2084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B07E658A-C8BC-17F2-AC3B-04360143B569}"/>
                    </a:ext>
                  </a:extLst>
                </p14:cNvPr>
                <p14:cNvContentPartPr/>
                <p14:nvPr/>
              </p14:nvContentPartPr>
              <p14:xfrm>
                <a:off x="5457137" y="5750002"/>
                <a:ext cx="170280" cy="173880"/>
              </p14:xfrm>
            </p:contentPart>
          </mc:Choice>
          <mc:Fallback xmlns="">
            <p:pic>
              <p:nvPicPr>
                <p:cNvPr id="20" name="Ink 19">
                  <a:extLst>
                    <a:ext uri="{FF2B5EF4-FFF2-40B4-BE49-F238E27FC236}">
                      <a16:creationId xmlns:a16="http://schemas.microsoft.com/office/drawing/2014/main" id="{B07E658A-C8BC-17F2-AC3B-04360143B569}"/>
                    </a:ext>
                  </a:extLst>
                </p:cNvPr>
                <p:cNvPicPr/>
                <p:nvPr/>
              </p:nvPicPr>
              <p:blipFill>
                <a:blip r:embed="rId29"/>
                <a:stretch>
                  <a:fillRect/>
                </a:stretch>
              </p:blipFill>
              <p:spPr>
                <a:xfrm>
                  <a:off x="5439137" y="5732002"/>
                  <a:ext cx="2059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AFBDC489-8DD0-DC5A-B32A-17D37D2AFBE9}"/>
                    </a:ext>
                  </a:extLst>
                </p14:cNvPr>
                <p14:cNvContentPartPr/>
                <p14:nvPr/>
              </p14:nvContentPartPr>
              <p14:xfrm>
                <a:off x="5789057" y="5744242"/>
                <a:ext cx="138240" cy="169920"/>
              </p14:xfrm>
            </p:contentPart>
          </mc:Choice>
          <mc:Fallback xmlns="">
            <p:pic>
              <p:nvPicPr>
                <p:cNvPr id="22" name="Ink 21">
                  <a:extLst>
                    <a:ext uri="{FF2B5EF4-FFF2-40B4-BE49-F238E27FC236}">
                      <a16:creationId xmlns:a16="http://schemas.microsoft.com/office/drawing/2014/main" id="{AFBDC489-8DD0-DC5A-B32A-17D37D2AFBE9}"/>
                    </a:ext>
                  </a:extLst>
                </p:cNvPr>
                <p:cNvPicPr/>
                <p:nvPr/>
              </p:nvPicPr>
              <p:blipFill>
                <a:blip r:embed="rId31"/>
                <a:stretch>
                  <a:fillRect/>
                </a:stretch>
              </p:blipFill>
              <p:spPr>
                <a:xfrm>
                  <a:off x="5771057" y="5726242"/>
                  <a:ext cx="1738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87E603CD-BC19-2025-BAC1-EB230D3B35E9}"/>
                    </a:ext>
                  </a:extLst>
                </p14:cNvPr>
                <p14:cNvContentPartPr/>
                <p14:nvPr/>
              </p14:nvContentPartPr>
              <p14:xfrm>
                <a:off x="5790857" y="5812282"/>
                <a:ext cx="120600" cy="36000"/>
              </p14:xfrm>
            </p:contentPart>
          </mc:Choice>
          <mc:Fallback xmlns="">
            <p:pic>
              <p:nvPicPr>
                <p:cNvPr id="23" name="Ink 22">
                  <a:extLst>
                    <a:ext uri="{FF2B5EF4-FFF2-40B4-BE49-F238E27FC236}">
                      <a16:creationId xmlns:a16="http://schemas.microsoft.com/office/drawing/2014/main" id="{87E603CD-BC19-2025-BAC1-EB230D3B35E9}"/>
                    </a:ext>
                  </a:extLst>
                </p:cNvPr>
                <p:cNvPicPr/>
                <p:nvPr/>
              </p:nvPicPr>
              <p:blipFill>
                <a:blip r:embed="rId33"/>
                <a:stretch>
                  <a:fillRect/>
                </a:stretch>
              </p:blipFill>
              <p:spPr>
                <a:xfrm>
                  <a:off x="5772857" y="5794282"/>
                  <a:ext cx="156240" cy="71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A5758B89-7499-C67B-305C-6342C91670A7}"/>
                  </a:ext>
                </a:extLst>
              </p14:cNvPr>
              <p14:cNvContentPartPr/>
              <p14:nvPr/>
            </p14:nvContentPartPr>
            <p14:xfrm>
              <a:off x="5779697" y="5553802"/>
              <a:ext cx="97920" cy="92520"/>
            </p14:xfrm>
          </p:contentPart>
        </mc:Choice>
        <mc:Fallback xmlns="">
          <p:pic>
            <p:nvPicPr>
              <p:cNvPr id="25" name="Ink 24">
                <a:extLst>
                  <a:ext uri="{FF2B5EF4-FFF2-40B4-BE49-F238E27FC236}">
                    <a16:creationId xmlns:a16="http://schemas.microsoft.com/office/drawing/2014/main" id="{A5758B89-7499-C67B-305C-6342C91670A7}"/>
                  </a:ext>
                </a:extLst>
              </p:cNvPr>
              <p:cNvPicPr/>
              <p:nvPr/>
            </p:nvPicPr>
            <p:blipFill>
              <a:blip r:embed="rId35"/>
              <a:stretch>
                <a:fillRect/>
              </a:stretch>
            </p:blipFill>
            <p:spPr>
              <a:xfrm>
                <a:off x="5762057" y="5536162"/>
                <a:ext cx="133560" cy="128160"/>
              </a:xfrm>
              <a:prstGeom prst="rect">
                <a:avLst/>
              </a:prstGeom>
            </p:spPr>
          </p:pic>
        </mc:Fallback>
      </mc:AlternateContent>
      <p:grpSp>
        <p:nvGrpSpPr>
          <p:cNvPr id="33" name="Group 32">
            <a:extLst>
              <a:ext uri="{FF2B5EF4-FFF2-40B4-BE49-F238E27FC236}">
                <a16:creationId xmlns:a16="http://schemas.microsoft.com/office/drawing/2014/main" id="{0BEBEA58-306A-B608-2720-A2B5E8684B19}"/>
              </a:ext>
            </a:extLst>
          </p:cNvPr>
          <p:cNvGrpSpPr/>
          <p:nvPr/>
        </p:nvGrpSpPr>
        <p:grpSpPr>
          <a:xfrm>
            <a:off x="4628417" y="6082642"/>
            <a:ext cx="1341000" cy="406800"/>
            <a:chOff x="4628417" y="6082642"/>
            <a:chExt cx="1341000" cy="406800"/>
          </a:xfrm>
        </p:grpSpPr>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21CC8E28-9EE7-7967-FA05-8348A26A94C7}"/>
                    </a:ext>
                  </a:extLst>
                </p14:cNvPr>
                <p14:cNvContentPartPr/>
                <p14:nvPr/>
              </p14:nvContentPartPr>
              <p14:xfrm>
                <a:off x="4628417" y="6082642"/>
                <a:ext cx="1341000" cy="72720"/>
              </p14:xfrm>
            </p:contentPart>
          </mc:Choice>
          <mc:Fallback xmlns="">
            <p:pic>
              <p:nvPicPr>
                <p:cNvPr id="26" name="Ink 25">
                  <a:extLst>
                    <a:ext uri="{FF2B5EF4-FFF2-40B4-BE49-F238E27FC236}">
                      <a16:creationId xmlns:a16="http://schemas.microsoft.com/office/drawing/2014/main" id="{21CC8E28-9EE7-7967-FA05-8348A26A94C7}"/>
                    </a:ext>
                  </a:extLst>
                </p:cNvPr>
                <p:cNvPicPr/>
                <p:nvPr/>
              </p:nvPicPr>
              <p:blipFill>
                <a:blip r:embed="rId37"/>
                <a:stretch>
                  <a:fillRect/>
                </a:stretch>
              </p:blipFill>
              <p:spPr>
                <a:xfrm>
                  <a:off x="4610417" y="6065002"/>
                  <a:ext cx="13766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03739899-C637-A6B1-F2E8-4D2E45F57D65}"/>
                    </a:ext>
                  </a:extLst>
                </p14:cNvPr>
                <p14:cNvContentPartPr/>
                <p14:nvPr/>
              </p14:nvContentPartPr>
              <p14:xfrm>
                <a:off x="4794017" y="6194242"/>
                <a:ext cx="81720" cy="35640"/>
              </p14:xfrm>
            </p:contentPart>
          </mc:Choice>
          <mc:Fallback xmlns="">
            <p:pic>
              <p:nvPicPr>
                <p:cNvPr id="29" name="Ink 28">
                  <a:extLst>
                    <a:ext uri="{FF2B5EF4-FFF2-40B4-BE49-F238E27FC236}">
                      <a16:creationId xmlns:a16="http://schemas.microsoft.com/office/drawing/2014/main" id="{03739899-C637-A6B1-F2E8-4D2E45F57D65}"/>
                    </a:ext>
                  </a:extLst>
                </p:cNvPr>
                <p:cNvPicPr/>
                <p:nvPr/>
              </p:nvPicPr>
              <p:blipFill>
                <a:blip r:embed="rId39"/>
                <a:stretch>
                  <a:fillRect/>
                </a:stretch>
              </p:blipFill>
              <p:spPr>
                <a:xfrm>
                  <a:off x="4776017" y="6176602"/>
                  <a:ext cx="1173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39F15203-C7DF-982F-010F-A1C1BDC920A6}"/>
                    </a:ext>
                  </a:extLst>
                </p14:cNvPr>
                <p14:cNvContentPartPr/>
                <p14:nvPr/>
              </p14:nvContentPartPr>
              <p14:xfrm>
                <a:off x="4745417" y="6302242"/>
                <a:ext cx="161640" cy="145440"/>
              </p14:xfrm>
            </p:contentPart>
          </mc:Choice>
          <mc:Fallback xmlns="">
            <p:pic>
              <p:nvPicPr>
                <p:cNvPr id="27" name="Ink 26">
                  <a:extLst>
                    <a:ext uri="{FF2B5EF4-FFF2-40B4-BE49-F238E27FC236}">
                      <a16:creationId xmlns:a16="http://schemas.microsoft.com/office/drawing/2014/main" id="{39F15203-C7DF-982F-010F-A1C1BDC920A6}"/>
                    </a:ext>
                  </a:extLst>
                </p:cNvPr>
                <p:cNvPicPr/>
                <p:nvPr/>
              </p:nvPicPr>
              <p:blipFill>
                <a:blip r:embed="rId41"/>
                <a:stretch>
                  <a:fillRect/>
                </a:stretch>
              </p:blipFill>
              <p:spPr>
                <a:xfrm>
                  <a:off x="4727777" y="6284602"/>
                  <a:ext cx="1972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745DEBB5-58A6-5C5C-1EFE-55DA1F5E5137}"/>
                    </a:ext>
                  </a:extLst>
                </p14:cNvPr>
                <p14:cNvContentPartPr/>
                <p14:nvPr/>
              </p14:nvContentPartPr>
              <p14:xfrm>
                <a:off x="4767017" y="6399082"/>
                <a:ext cx="134280" cy="9000"/>
              </p14:xfrm>
            </p:contentPart>
          </mc:Choice>
          <mc:Fallback xmlns="">
            <p:pic>
              <p:nvPicPr>
                <p:cNvPr id="28" name="Ink 27">
                  <a:extLst>
                    <a:ext uri="{FF2B5EF4-FFF2-40B4-BE49-F238E27FC236}">
                      <a16:creationId xmlns:a16="http://schemas.microsoft.com/office/drawing/2014/main" id="{745DEBB5-58A6-5C5C-1EFE-55DA1F5E5137}"/>
                    </a:ext>
                  </a:extLst>
                </p:cNvPr>
                <p:cNvPicPr/>
                <p:nvPr/>
              </p:nvPicPr>
              <p:blipFill>
                <a:blip r:embed="rId43"/>
                <a:stretch>
                  <a:fillRect/>
                </a:stretch>
              </p:blipFill>
              <p:spPr>
                <a:xfrm>
                  <a:off x="4749017" y="6381082"/>
                  <a:ext cx="1699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0390620A-329D-35C1-74A1-F0106EE14BF8}"/>
                    </a:ext>
                  </a:extLst>
                </p14:cNvPr>
                <p14:cNvContentPartPr/>
                <p14:nvPr/>
              </p14:nvContentPartPr>
              <p14:xfrm>
                <a:off x="5016857" y="6398722"/>
                <a:ext cx="22320" cy="14760"/>
              </p14:xfrm>
            </p:contentPart>
          </mc:Choice>
          <mc:Fallback xmlns="">
            <p:pic>
              <p:nvPicPr>
                <p:cNvPr id="30" name="Ink 29">
                  <a:extLst>
                    <a:ext uri="{FF2B5EF4-FFF2-40B4-BE49-F238E27FC236}">
                      <a16:creationId xmlns:a16="http://schemas.microsoft.com/office/drawing/2014/main" id="{0390620A-329D-35C1-74A1-F0106EE14BF8}"/>
                    </a:ext>
                  </a:extLst>
                </p:cNvPr>
                <p:cNvPicPr/>
                <p:nvPr/>
              </p:nvPicPr>
              <p:blipFill>
                <a:blip r:embed="rId45"/>
                <a:stretch>
                  <a:fillRect/>
                </a:stretch>
              </p:blipFill>
              <p:spPr>
                <a:xfrm>
                  <a:off x="4999217" y="6381082"/>
                  <a:ext cx="579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Ink 31">
                  <a:extLst>
                    <a:ext uri="{FF2B5EF4-FFF2-40B4-BE49-F238E27FC236}">
                      <a16:creationId xmlns:a16="http://schemas.microsoft.com/office/drawing/2014/main" id="{151554A1-6261-DCE1-40E9-065277EE837F}"/>
                    </a:ext>
                  </a:extLst>
                </p14:cNvPr>
                <p14:cNvContentPartPr/>
                <p14:nvPr/>
              </p14:nvContentPartPr>
              <p14:xfrm>
                <a:off x="5186777" y="6221962"/>
                <a:ext cx="55440" cy="267480"/>
              </p14:xfrm>
            </p:contentPart>
          </mc:Choice>
          <mc:Fallback xmlns="">
            <p:pic>
              <p:nvPicPr>
                <p:cNvPr id="32" name="Ink 31">
                  <a:extLst>
                    <a:ext uri="{FF2B5EF4-FFF2-40B4-BE49-F238E27FC236}">
                      <a16:creationId xmlns:a16="http://schemas.microsoft.com/office/drawing/2014/main" id="{151554A1-6261-DCE1-40E9-065277EE837F}"/>
                    </a:ext>
                  </a:extLst>
                </p:cNvPr>
                <p:cNvPicPr/>
                <p:nvPr/>
              </p:nvPicPr>
              <p:blipFill>
                <a:blip r:embed="rId47"/>
                <a:stretch>
                  <a:fillRect/>
                </a:stretch>
              </p:blipFill>
              <p:spPr>
                <a:xfrm>
                  <a:off x="5169137" y="6203962"/>
                  <a:ext cx="91080" cy="30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44" name="Ink 43">
                <a:extLst>
                  <a:ext uri="{FF2B5EF4-FFF2-40B4-BE49-F238E27FC236}">
                    <a16:creationId xmlns:a16="http://schemas.microsoft.com/office/drawing/2014/main" id="{5CB5B78A-A2F3-BF1B-7F18-360D5074C82F}"/>
                  </a:ext>
                </a:extLst>
              </p14:cNvPr>
              <p14:cNvContentPartPr/>
              <p14:nvPr/>
            </p14:nvContentPartPr>
            <p14:xfrm>
              <a:off x="5903177" y="6031162"/>
              <a:ext cx="432720" cy="87840"/>
            </p14:xfrm>
          </p:contentPart>
        </mc:Choice>
        <mc:Fallback xmlns="">
          <p:pic>
            <p:nvPicPr>
              <p:cNvPr id="44" name="Ink 43">
                <a:extLst>
                  <a:ext uri="{FF2B5EF4-FFF2-40B4-BE49-F238E27FC236}">
                    <a16:creationId xmlns:a16="http://schemas.microsoft.com/office/drawing/2014/main" id="{5CB5B78A-A2F3-BF1B-7F18-360D5074C82F}"/>
                  </a:ext>
                </a:extLst>
              </p:cNvPr>
              <p:cNvPicPr/>
              <p:nvPr/>
            </p:nvPicPr>
            <p:blipFill>
              <a:blip r:embed="rId49"/>
              <a:stretch>
                <a:fillRect/>
              </a:stretch>
            </p:blipFill>
            <p:spPr>
              <a:xfrm>
                <a:off x="5885537" y="6013522"/>
                <a:ext cx="468360" cy="123480"/>
              </a:xfrm>
              <a:prstGeom prst="rect">
                <a:avLst/>
              </a:prstGeom>
            </p:spPr>
          </p:pic>
        </mc:Fallback>
      </mc:AlternateContent>
      <p:grpSp>
        <p:nvGrpSpPr>
          <p:cNvPr id="49" name="Group 48">
            <a:extLst>
              <a:ext uri="{FF2B5EF4-FFF2-40B4-BE49-F238E27FC236}">
                <a16:creationId xmlns:a16="http://schemas.microsoft.com/office/drawing/2014/main" id="{A84860F3-C643-11F7-A951-932D28CE65A5}"/>
              </a:ext>
            </a:extLst>
          </p:cNvPr>
          <p:cNvGrpSpPr/>
          <p:nvPr/>
        </p:nvGrpSpPr>
        <p:grpSpPr>
          <a:xfrm>
            <a:off x="5335457" y="6200002"/>
            <a:ext cx="989280" cy="442440"/>
            <a:chOff x="5335457" y="6200002"/>
            <a:chExt cx="989280" cy="442440"/>
          </a:xfrm>
        </p:grpSpPr>
        <mc:AlternateContent xmlns:mc="http://schemas.openxmlformats.org/markup-compatibility/2006" xmlns:p14="http://schemas.microsoft.com/office/powerpoint/2010/main">
          <mc:Choice Requires="p14">
            <p:contentPart p14:bwMode="auto" r:id="rId50">
              <p14:nvContentPartPr>
                <p14:cNvPr id="34" name="Ink 33">
                  <a:extLst>
                    <a:ext uri="{FF2B5EF4-FFF2-40B4-BE49-F238E27FC236}">
                      <a16:creationId xmlns:a16="http://schemas.microsoft.com/office/drawing/2014/main" id="{142D6804-272D-7D99-C722-43E54BC9DD87}"/>
                    </a:ext>
                  </a:extLst>
                </p14:cNvPr>
                <p14:cNvContentPartPr/>
                <p14:nvPr/>
              </p14:nvContentPartPr>
              <p14:xfrm>
                <a:off x="5335457" y="6282442"/>
                <a:ext cx="129960" cy="145800"/>
              </p14:xfrm>
            </p:contentPart>
          </mc:Choice>
          <mc:Fallback xmlns="">
            <p:pic>
              <p:nvPicPr>
                <p:cNvPr id="34" name="Ink 33">
                  <a:extLst>
                    <a:ext uri="{FF2B5EF4-FFF2-40B4-BE49-F238E27FC236}">
                      <a16:creationId xmlns:a16="http://schemas.microsoft.com/office/drawing/2014/main" id="{142D6804-272D-7D99-C722-43E54BC9DD87}"/>
                    </a:ext>
                  </a:extLst>
                </p:cNvPr>
                <p:cNvPicPr/>
                <p:nvPr/>
              </p:nvPicPr>
              <p:blipFill>
                <a:blip r:embed="rId51"/>
                <a:stretch>
                  <a:fillRect/>
                </a:stretch>
              </p:blipFill>
              <p:spPr>
                <a:xfrm>
                  <a:off x="5317457" y="6264442"/>
                  <a:ext cx="1656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Ink 35">
                  <a:extLst>
                    <a:ext uri="{FF2B5EF4-FFF2-40B4-BE49-F238E27FC236}">
                      <a16:creationId xmlns:a16="http://schemas.microsoft.com/office/drawing/2014/main" id="{5FB3791B-C188-D47B-59A9-A9E9B40B21C7}"/>
                    </a:ext>
                  </a:extLst>
                </p14:cNvPr>
                <p14:cNvContentPartPr/>
                <p14:nvPr/>
              </p14:nvContentPartPr>
              <p14:xfrm>
                <a:off x="5664497" y="6328162"/>
                <a:ext cx="151200" cy="82080"/>
              </p14:xfrm>
            </p:contentPart>
          </mc:Choice>
          <mc:Fallback xmlns="">
            <p:pic>
              <p:nvPicPr>
                <p:cNvPr id="36" name="Ink 35">
                  <a:extLst>
                    <a:ext uri="{FF2B5EF4-FFF2-40B4-BE49-F238E27FC236}">
                      <a16:creationId xmlns:a16="http://schemas.microsoft.com/office/drawing/2014/main" id="{5FB3791B-C188-D47B-59A9-A9E9B40B21C7}"/>
                    </a:ext>
                  </a:extLst>
                </p:cNvPr>
                <p:cNvPicPr/>
                <p:nvPr/>
              </p:nvPicPr>
              <p:blipFill>
                <a:blip r:embed="rId53"/>
                <a:stretch>
                  <a:fillRect/>
                </a:stretch>
              </p:blipFill>
              <p:spPr>
                <a:xfrm>
                  <a:off x="5646857" y="6310522"/>
                  <a:ext cx="1868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Ink 36">
                  <a:extLst>
                    <a:ext uri="{FF2B5EF4-FFF2-40B4-BE49-F238E27FC236}">
                      <a16:creationId xmlns:a16="http://schemas.microsoft.com/office/drawing/2014/main" id="{749B5C1C-66A3-3632-D60F-3243293B373E}"/>
                    </a:ext>
                  </a:extLst>
                </p14:cNvPr>
                <p14:cNvContentPartPr/>
                <p14:nvPr/>
              </p14:nvContentPartPr>
              <p14:xfrm>
                <a:off x="5690057" y="6286762"/>
                <a:ext cx="158760" cy="150840"/>
              </p14:xfrm>
            </p:contentPart>
          </mc:Choice>
          <mc:Fallback xmlns="">
            <p:pic>
              <p:nvPicPr>
                <p:cNvPr id="37" name="Ink 36">
                  <a:extLst>
                    <a:ext uri="{FF2B5EF4-FFF2-40B4-BE49-F238E27FC236}">
                      <a16:creationId xmlns:a16="http://schemas.microsoft.com/office/drawing/2014/main" id="{749B5C1C-66A3-3632-D60F-3243293B373E}"/>
                    </a:ext>
                  </a:extLst>
                </p:cNvPr>
                <p:cNvPicPr/>
                <p:nvPr/>
              </p:nvPicPr>
              <p:blipFill>
                <a:blip r:embed="rId55"/>
                <a:stretch>
                  <a:fillRect/>
                </a:stretch>
              </p:blipFill>
              <p:spPr>
                <a:xfrm>
                  <a:off x="5672417" y="6269122"/>
                  <a:ext cx="1944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Ink 38">
                  <a:extLst>
                    <a:ext uri="{FF2B5EF4-FFF2-40B4-BE49-F238E27FC236}">
                      <a16:creationId xmlns:a16="http://schemas.microsoft.com/office/drawing/2014/main" id="{635E72A8-94D1-79AE-EBAE-9C97C7D887DA}"/>
                    </a:ext>
                  </a:extLst>
                </p14:cNvPr>
                <p14:cNvContentPartPr/>
                <p14:nvPr/>
              </p14:nvContentPartPr>
              <p14:xfrm>
                <a:off x="5919737" y="6322762"/>
                <a:ext cx="150840" cy="131400"/>
              </p14:xfrm>
            </p:contentPart>
          </mc:Choice>
          <mc:Fallback xmlns="">
            <p:pic>
              <p:nvPicPr>
                <p:cNvPr id="39" name="Ink 38">
                  <a:extLst>
                    <a:ext uri="{FF2B5EF4-FFF2-40B4-BE49-F238E27FC236}">
                      <a16:creationId xmlns:a16="http://schemas.microsoft.com/office/drawing/2014/main" id="{635E72A8-94D1-79AE-EBAE-9C97C7D887DA}"/>
                    </a:ext>
                  </a:extLst>
                </p:cNvPr>
                <p:cNvPicPr/>
                <p:nvPr/>
              </p:nvPicPr>
              <p:blipFill>
                <a:blip r:embed="rId57"/>
                <a:stretch>
                  <a:fillRect/>
                </a:stretch>
              </p:blipFill>
              <p:spPr>
                <a:xfrm>
                  <a:off x="5902097" y="6305122"/>
                  <a:ext cx="1864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Ink 40">
                  <a:extLst>
                    <a:ext uri="{FF2B5EF4-FFF2-40B4-BE49-F238E27FC236}">
                      <a16:creationId xmlns:a16="http://schemas.microsoft.com/office/drawing/2014/main" id="{F20E079A-4B67-7BC1-1FD0-8F4FE4C4A8A6}"/>
                    </a:ext>
                  </a:extLst>
                </p14:cNvPr>
                <p14:cNvContentPartPr/>
                <p14:nvPr/>
              </p14:nvContentPartPr>
              <p14:xfrm>
                <a:off x="5910737" y="6278122"/>
                <a:ext cx="128880" cy="18360"/>
              </p14:xfrm>
            </p:contentPart>
          </mc:Choice>
          <mc:Fallback xmlns="">
            <p:pic>
              <p:nvPicPr>
                <p:cNvPr id="41" name="Ink 40">
                  <a:extLst>
                    <a:ext uri="{FF2B5EF4-FFF2-40B4-BE49-F238E27FC236}">
                      <a16:creationId xmlns:a16="http://schemas.microsoft.com/office/drawing/2014/main" id="{F20E079A-4B67-7BC1-1FD0-8F4FE4C4A8A6}"/>
                    </a:ext>
                  </a:extLst>
                </p:cNvPr>
                <p:cNvPicPr/>
                <p:nvPr/>
              </p:nvPicPr>
              <p:blipFill>
                <a:blip r:embed="rId59"/>
                <a:stretch>
                  <a:fillRect/>
                </a:stretch>
              </p:blipFill>
              <p:spPr>
                <a:xfrm>
                  <a:off x="5893097" y="6260122"/>
                  <a:ext cx="1645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Ink 41">
                  <a:extLst>
                    <a:ext uri="{FF2B5EF4-FFF2-40B4-BE49-F238E27FC236}">
                      <a16:creationId xmlns:a16="http://schemas.microsoft.com/office/drawing/2014/main" id="{43ACD020-859E-BC38-6D08-018A3ECD6584}"/>
                    </a:ext>
                  </a:extLst>
                </p14:cNvPr>
                <p14:cNvContentPartPr/>
                <p14:nvPr/>
              </p14:nvContentPartPr>
              <p14:xfrm>
                <a:off x="5374697" y="6220522"/>
                <a:ext cx="82800" cy="17280"/>
              </p14:xfrm>
            </p:contentPart>
          </mc:Choice>
          <mc:Fallback xmlns="">
            <p:pic>
              <p:nvPicPr>
                <p:cNvPr id="42" name="Ink 41">
                  <a:extLst>
                    <a:ext uri="{FF2B5EF4-FFF2-40B4-BE49-F238E27FC236}">
                      <a16:creationId xmlns:a16="http://schemas.microsoft.com/office/drawing/2014/main" id="{43ACD020-859E-BC38-6D08-018A3ECD6584}"/>
                    </a:ext>
                  </a:extLst>
                </p:cNvPr>
                <p:cNvPicPr/>
                <p:nvPr/>
              </p:nvPicPr>
              <p:blipFill>
                <a:blip r:embed="rId61"/>
                <a:stretch>
                  <a:fillRect/>
                </a:stretch>
              </p:blipFill>
              <p:spPr>
                <a:xfrm>
                  <a:off x="5356697" y="6202522"/>
                  <a:ext cx="1184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Ink 42">
                  <a:extLst>
                    <a:ext uri="{FF2B5EF4-FFF2-40B4-BE49-F238E27FC236}">
                      <a16:creationId xmlns:a16="http://schemas.microsoft.com/office/drawing/2014/main" id="{3F1C6386-3795-D554-6D49-FD402D12114D}"/>
                    </a:ext>
                  </a:extLst>
                </p14:cNvPr>
                <p14:cNvContentPartPr/>
                <p14:nvPr/>
              </p14:nvContentPartPr>
              <p14:xfrm>
                <a:off x="6124217" y="6200002"/>
                <a:ext cx="200520" cy="366480"/>
              </p14:xfrm>
            </p:contentPart>
          </mc:Choice>
          <mc:Fallback xmlns="">
            <p:pic>
              <p:nvPicPr>
                <p:cNvPr id="43" name="Ink 42">
                  <a:extLst>
                    <a:ext uri="{FF2B5EF4-FFF2-40B4-BE49-F238E27FC236}">
                      <a16:creationId xmlns:a16="http://schemas.microsoft.com/office/drawing/2014/main" id="{3F1C6386-3795-D554-6D49-FD402D12114D}"/>
                    </a:ext>
                  </a:extLst>
                </p:cNvPr>
                <p:cNvPicPr/>
                <p:nvPr/>
              </p:nvPicPr>
              <p:blipFill>
                <a:blip r:embed="rId63"/>
                <a:stretch>
                  <a:fillRect/>
                </a:stretch>
              </p:blipFill>
              <p:spPr>
                <a:xfrm>
                  <a:off x="6106577" y="6182002"/>
                  <a:ext cx="23616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6" name="Ink 45">
                  <a:extLst>
                    <a:ext uri="{FF2B5EF4-FFF2-40B4-BE49-F238E27FC236}">
                      <a16:creationId xmlns:a16="http://schemas.microsoft.com/office/drawing/2014/main" id="{10319D9A-5AE2-3903-E0A8-3908AFCE1186}"/>
                    </a:ext>
                  </a:extLst>
                </p14:cNvPr>
                <p14:cNvContentPartPr/>
                <p14:nvPr/>
              </p14:nvContentPartPr>
              <p14:xfrm>
                <a:off x="5531297" y="6456322"/>
                <a:ext cx="8280" cy="122040"/>
              </p14:xfrm>
            </p:contentPart>
          </mc:Choice>
          <mc:Fallback xmlns="">
            <p:pic>
              <p:nvPicPr>
                <p:cNvPr id="46" name="Ink 45">
                  <a:extLst>
                    <a:ext uri="{FF2B5EF4-FFF2-40B4-BE49-F238E27FC236}">
                      <a16:creationId xmlns:a16="http://schemas.microsoft.com/office/drawing/2014/main" id="{10319D9A-5AE2-3903-E0A8-3908AFCE1186}"/>
                    </a:ext>
                  </a:extLst>
                </p:cNvPr>
                <p:cNvPicPr/>
                <p:nvPr/>
              </p:nvPicPr>
              <p:blipFill>
                <a:blip r:embed="rId65"/>
                <a:stretch>
                  <a:fillRect/>
                </a:stretch>
              </p:blipFill>
              <p:spPr>
                <a:xfrm>
                  <a:off x="5513657" y="6438322"/>
                  <a:ext cx="439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8" name="Ink 47">
                  <a:extLst>
                    <a:ext uri="{FF2B5EF4-FFF2-40B4-BE49-F238E27FC236}">
                      <a16:creationId xmlns:a16="http://schemas.microsoft.com/office/drawing/2014/main" id="{31C86B35-0186-2155-044E-64EDE60D7718}"/>
                    </a:ext>
                  </a:extLst>
                </p14:cNvPr>
                <p14:cNvContentPartPr/>
                <p14:nvPr/>
              </p14:nvContentPartPr>
              <p14:xfrm>
                <a:off x="6092177" y="6483322"/>
                <a:ext cx="78480" cy="159120"/>
              </p14:xfrm>
            </p:contentPart>
          </mc:Choice>
          <mc:Fallback xmlns="">
            <p:pic>
              <p:nvPicPr>
                <p:cNvPr id="48" name="Ink 47">
                  <a:extLst>
                    <a:ext uri="{FF2B5EF4-FFF2-40B4-BE49-F238E27FC236}">
                      <a16:creationId xmlns:a16="http://schemas.microsoft.com/office/drawing/2014/main" id="{31C86B35-0186-2155-044E-64EDE60D7718}"/>
                    </a:ext>
                  </a:extLst>
                </p:cNvPr>
                <p:cNvPicPr/>
                <p:nvPr/>
              </p:nvPicPr>
              <p:blipFill>
                <a:blip r:embed="rId67"/>
                <a:stretch>
                  <a:fillRect/>
                </a:stretch>
              </p:blipFill>
              <p:spPr>
                <a:xfrm>
                  <a:off x="6074177" y="6465322"/>
                  <a:ext cx="114120" cy="194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
            <p14:nvContentPartPr>
              <p14:cNvPr id="50" name="Ink 49">
                <a:extLst>
                  <a:ext uri="{FF2B5EF4-FFF2-40B4-BE49-F238E27FC236}">
                    <a16:creationId xmlns:a16="http://schemas.microsoft.com/office/drawing/2014/main" id="{1F90C8AE-F0DC-5A0E-3909-5860EE0E2C7B}"/>
                  </a:ext>
                </a:extLst>
              </p14:cNvPr>
              <p14:cNvContentPartPr/>
              <p14:nvPr/>
            </p14:nvContentPartPr>
            <p14:xfrm>
              <a:off x="7181177" y="6015322"/>
              <a:ext cx="125280" cy="164880"/>
            </p14:xfrm>
          </p:contentPart>
        </mc:Choice>
        <mc:Fallback xmlns="">
          <p:pic>
            <p:nvPicPr>
              <p:cNvPr id="50" name="Ink 49">
                <a:extLst>
                  <a:ext uri="{FF2B5EF4-FFF2-40B4-BE49-F238E27FC236}">
                    <a16:creationId xmlns:a16="http://schemas.microsoft.com/office/drawing/2014/main" id="{1F90C8AE-F0DC-5A0E-3909-5860EE0E2C7B}"/>
                  </a:ext>
                </a:extLst>
              </p:cNvPr>
              <p:cNvPicPr/>
              <p:nvPr/>
            </p:nvPicPr>
            <p:blipFill>
              <a:blip r:embed="rId69"/>
              <a:stretch>
                <a:fillRect/>
              </a:stretch>
            </p:blipFill>
            <p:spPr>
              <a:xfrm>
                <a:off x="7163177" y="5997322"/>
                <a:ext cx="160920" cy="200520"/>
              </a:xfrm>
              <a:prstGeom prst="rect">
                <a:avLst/>
              </a:prstGeom>
            </p:spPr>
          </p:pic>
        </mc:Fallback>
      </mc:AlternateContent>
      <p:grpSp>
        <p:nvGrpSpPr>
          <p:cNvPr id="56" name="Group 55">
            <a:extLst>
              <a:ext uri="{FF2B5EF4-FFF2-40B4-BE49-F238E27FC236}">
                <a16:creationId xmlns:a16="http://schemas.microsoft.com/office/drawing/2014/main" id="{919FB40D-CA75-8E30-CDDB-7B56C928AD18}"/>
              </a:ext>
            </a:extLst>
          </p:cNvPr>
          <p:cNvGrpSpPr/>
          <p:nvPr/>
        </p:nvGrpSpPr>
        <p:grpSpPr>
          <a:xfrm>
            <a:off x="7667177" y="5722282"/>
            <a:ext cx="431280" cy="444240"/>
            <a:chOff x="7667177" y="5722282"/>
            <a:chExt cx="431280" cy="444240"/>
          </a:xfrm>
        </p:grpSpPr>
        <mc:AlternateContent xmlns:mc="http://schemas.openxmlformats.org/markup-compatibility/2006" xmlns:p14="http://schemas.microsoft.com/office/powerpoint/2010/main">
          <mc:Choice Requires="p14">
            <p:contentPart p14:bwMode="auto" r:id="rId70">
              <p14:nvContentPartPr>
                <p14:cNvPr id="51" name="Ink 50">
                  <a:extLst>
                    <a:ext uri="{FF2B5EF4-FFF2-40B4-BE49-F238E27FC236}">
                      <a16:creationId xmlns:a16="http://schemas.microsoft.com/office/drawing/2014/main" id="{0F4B6BB5-2266-8736-928A-F1B9A55CC2AC}"/>
                    </a:ext>
                  </a:extLst>
                </p14:cNvPr>
                <p14:cNvContentPartPr/>
                <p14:nvPr/>
              </p14:nvContentPartPr>
              <p14:xfrm>
                <a:off x="7667177" y="5755042"/>
                <a:ext cx="311400" cy="301320"/>
              </p14:xfrm>
            </p:contentPart>
          </mc:Choice>
          <mc:Fallback xmlns="">
            <p:pic>
              <p:nvPicPr>
                <p:cNvPr id="51" name="Ink 50">
                  <a:extLst>
                    <a:ext uri="{FF2B5EF4-FFF2-40B4-BE49-F238E27FC236}">
                      <a16:creationId xmlns:a16="http://schemas.microsoft.com/office/drawing/2014/main" id="{0F4B6BB5-2266-8736-928A-F1B9A55CC2AC}"/>
                    </a:ext>
                  </a:extLst>
                </p:cNvPr>
                <p:cNvPicPr/>
                <p:nvPr/>
              </p:nvPicPr>
              <p:blipFill>
                <a:blip r:embed="rId71"/>
                <a:stretch>
                  <a:fillRect/>
                </a:stretch>
              </p:blipFill>
              <p:spPr>
                <a:xfrm>
                  <a:off x="7649177" y="5737402"/>
                  <a:ext cx="34704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2" name="Ink 51">
                  <a:extLst>
                    <a:ext uri="{FF2B5EF4-FFF2-40B4-BE49-F238E27FC236}">
                      <a16:creationId xmlns:a16="http://schemas.microsoft.com/office/drawing/2014/main" id="{ADB1828B-DFC1-251D-AA03-7C75934D335E}"/>
                    </a:ext>
                  </a:extLst>
                </p14:cNvPr>
                <p14:cNvContentPartPr/>
                <p14:nvPr/>
              </p14:nvContentPartPr>
              <p14:xfrm>
                <a:off x="7995137" y="6062122"/>
                <a:ext cx="92520" cy="104400"/>
              </p14:xfrm>
            </p:contentPart>
          </mc:Choice>
          <mc:Fallback xmlns="">
            <p:pic>
              <p:nvPicPr>
                <p:cNvPr id="52" name="Ink 51">
                  <a:extLst>
                    <a:ext uri="{FF2B5EF4-FFF2-40B4-BE49-F238E27FC236}">
                      <a16:creationId xmlns:a16="http://schemas.microsoft.com/office/drawing/2014/main" id="{ADB1828B-DFC1-251D-AA03-7C75934D335E}"/>
                    </a:ext>
                  </a:extLst>
                </p:cNvPr>
                <p:cNvPicPr/>
                <p:nvPr/>
              </p:nvPicPr>
              <p:blipFill>
                <a:blip r:embed="rId73"/>
                <a:stretch>
                  <a:fillRect/>
                </a:stretch>
              </p:blipFill>
              <p:spPr>
                <a:xfrm>
                  <a:off x="7977497" y="6044122"/>
                  <a:ext cx="1281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3" name="Ink 52">
                  <a:extLst>
                    <a:ext uri="{FF2B5EF4-FFF2-40B4-BE49-F238E27FC236}">
                      <a16:creationId xmlns:a16="http://schemas.microsoft.com/office/drawing/2014/main" id="{61763DBB-CDC8-B944-BE3F-10D0EFE50D29}"/>
                    </a:ext>
                  </a:extLst>
                </p14:cNvPr>
                <p14:cNvContentPartPr/>
                <p14:nvPr/>
              </p14:nvContentPartPr>
              <p14:xfrm>
                <a:off x="7715057" y="5722282"/>
                <a:ext cx="193320" cy="19800"/>
              </p14:xfrm>
            </p:contentPart>
          </mc:Choice>
          <mc:Fallback xmlns="">
            <p:pic>
              <p:nvPicPr>
                <p:cNvPr id="53" name="Ink 52">
                  <a:extLst>
                    <a:ext uri="{FF2B5EF4-FFF2-40B4-BE49-F238E27FC236}">
                      <a16:creationId xmlns:a16="http://schemas.microsoft.com/office/drawing/2014/main" id="{61763DBB-CDC8-B944-BE3F-10D0EFE50D29}"/>
                    </a:ext>
                  </a:extLst>
                </p:cNvPr>
                <p:cNvPicPr/>
                <p:nvPr/>
              </p:nvPicPr>
              <p:blipFill>
                <a:blip r:embed="rId75"/>
                <a:stretch>
                  <a:fillRect/>
                </a:stretch>
              </p:blipFill>
              <p:spPr>
                <a:xfrm>
                  <a:off x="7697417" y="5704282"/>
                  <a:ext cx="2289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5" name="Ink 54">
                  <a:extLst>
                    <a:ext uri="{FF2B5EF4-FFF2-40B4-BE49-F238E27FC236}">
                      <a16:creationId xmlns:a16="http://schemas.microsoft.com/office/drawing/2014/main" id="{378E36DA-DB21-FD03-25F4-87BA124CDCE0}"/>
                    </a:ext>
                  </a:extLst>
                </p14:cNvPr>
                <p14:cNvContentPartPr/>
                <p14:nvPr/>
              </p14:nvContentPartPr>
              <p14:xfrm>
                <a:off x="7699577" y="5730562"/>
                <a:ext cx="398880" cy="16560"/>
              </p14:xfrm>
            </p:contentPart>
          </mc:Choice>
          <mc:Fallback xmlns="">
            <p:pic>
              <p:nvPicPr>
                <p:cNvPr id="55" name="Ink 54">
                  <a:extLst>
                    <a:ext uri="{FF2B5EF4-FFF2-40B4-BE49-F238E27FC236}">
                      <a16:creationId xmlns:a16="http://schemas.microsoft.com/office/drawing/2014/main" id="{378E36DA-DB21-FD03-25F4-87BA124CDCE0}"/>
                    </a:ext>
                  </a:extLst>
                </p:cNvPr>
                <p:cNvPicPr/>
                <p:nvPr/>
              </p:nvPicPr>
              <p:blipFill>
                <a:blip r:embed="rId77"/>
                <a:stretch>
                  <a:fillRect/>
                </a:stretch>
              </p:blipFill>
              <p:spPr>
                <a:xfrm>
                  <a:off x="7681577" y="5712922"/>
                  <a:ext cx="434520" cy="52200"/>
                </a:xfrm>
                <a:prstGeom prst="rect">
                  <a:avLst/>
                </a:prstGeom>
              </p:spPr>
            </p:pic>
          </mc:Fallback>
        </mc:AlternateContent>
      </p:grpSp>
      <p:grpSp>
        <p:nvGrpSpPr>
          <p:cNvPr id="97" name="Group 96">
            <a:extLst>
              <a:ext uri="{FF2B5EF4-FFF2-40B4-BE49-F238E27FC236}">
                <a16:creationId xmlns:a16="http://schemas.microsoft.com/office/drawing/2014/main" id="{935EB53E-1329-F25D-B51A-BF1E3480CA5E}"/>
              </a:ext>
            </a:extLst>
          </p:cNvPr>
          <p:cNvGrpSpPr/>
          <p:nvPr/>
        </p:nvGrpSpPr>
        <p:grpSpPr>
          <a:xfrm>
            <a:off x="8367737" y="5601322"/>
            <a:ext cx="2451240" cy="1006200"/>
            <a:chOff x="8367737" y="5601322"/>
            <a:chExt cx="2451240" cy="1006200"/>
          </a:xfrm>
        </p:grpSpPr>
        <mc:AlternateContent xmlns:mc="http://schemas.openxmlformats.org/markup-compatibility/2006" xmlns:p14="http://schemas.microsoft.com/office/powerpoint/2010/main">
          <mc:Choice Requires="p14">
            <p:contentPart p14:bwMode="auto" r:id="rId78">
              <p14:nvContentPartPr>
                <p14:cNvPr id="57" name="Ink 56">
                  <a:extLst>
                    <a:ext uri="{FF2B5EF4-FFF2-40B4-BE49-F238E27FC236}">
                      <a16:creationId xmlns:a16="http://schemas.microsoft.com/office/drawing/2014/main" id="{B63C133B-53CE-BE72-820A-4898EA02D025}"/>
                    </a:ext>
                  </a:extLst>
                </p14:cNvPr>
                <p14:cNvContentPartPr/>
                <p14:nvPr/>
              </p14:nvContentPartPr>
              <p14:xfrm>
                <a:off x="8369897" y="5986882"/>
                <a:ext cx="161280" cy="5040"/>
              </p14:xfrm>
            </p:contentPart>
          </mc:Choice>
          <mc:Fallback xmlns="">
            <p:pic>
              <p:nvPicPr>
                <p:cNvPr id="57" name="Ink 56">
                  <a:extLst>
                    <a:ext uri="{FF2B5EF4-FFF2-40B4-BE49-F238E27FC236}">
                      <a16:creationId xmlns:a16="http://schemas.microsoft.com/office/drawing/2014/main" id="{B63C133B-53CE-BE72-820A-4898EA02D025}"/>
                    </a:ext>
                  </a:extLst>
                </p:cNvPr>
                <p:cNvPicPr/>
                <p:nvPr/>
              </p:nvPicPr>
              <p:blipFill>
                <a:blip r:embed="rId79"/>
                <a:stretch>
                  <a:fillRect/>
                </a:stretch>
              </p:blipFill>
              <p:spPr>
                <a:xfrm>
                  <a:off x="8352257" y="5968882"/>
                  <a:ext cx="1969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8" name="Ink 57">
                  <a:extLst>
                    <a:ext uri="{FF2B5EF4-FFF2-40B4-BE49-F238E27FC236}">
                      <a16:creationId xmlns:a16="http://schemas.microsoft.com/office/drawing/2014/main" id="{76375C23-156D-D237-79E1-9E34CFD1E7EC}"/>
                    </a:ext>
                  </a:extLst>
                </p14:cNvPr>
                <p14:cNvContentPartPr/>
                <p14:nvPr/>
              </p14:nvContentPartPr>
              <p14:xfrm>
                <a:off x="8367737" y="6047002"/>
                <a:ext cx="181800" cy="61560"/>
              </p14:xfrm>
            </p:contentPart>
          </mc:Choice>
          <mc:Fallback xmlns="">
            <p:pic>
              <p:nvPicPr>
                <p:cNvPr id="58" name="Ink 57">
                  <a:extLst>
                    <a:ext uri="{FF2B5EF4-FFF2-40B4-BE49-F238E27FC236}">
                      <a16:creationId xmlns:a16="http://schemas.microsoft.com/office/drawing/2014/main" id="{76375C23-156D-D237-79E1-9E34CFD1E7EC}"/>
                    </a:ext>
                  </a:extLst>
                </p:cNvPr>
                <p:cNvPicPr/>
                <p:nvPr/>
              </p:nvPicPr>
              <p:blipFill>
                <a:blip r:embed="rId81"/>
                <a:stretch>
                  <a:fillRect/>
                </a:stretch>
              </p:blipFill>
              <p:spPr>
                <a:xfrm>
                  <a:off x="8349737" y="6029002"/>
                  <a:ext cx="2174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9" name="Ink 58">
                  <a:extLst>
                    <a:ext uri="{FF2B5EF4-FFF2-40B4-BE49-F238E27FC236}">
                      <a16:creationId xmlns:a16="http://schemas.microsoft.com/office/drawing/2014/main" id="{B4604547-6AFB-48D6-20B5-63C55B735E86}"/>
                    </a:ext>
                  </a:extLst>
                </p14:cNvPr>
                <p14:cNvContentPartPr/>
                <p14:nvPr/>
              </p14:nvContentPartPr>
              <p14:xfrm>
                <a:off x="8808737" y="5752162"/>
                <a:ext cx="152640" cy="209160"/>
              </p14:xfrm>
            </p:contentPart>
          </mc:Choice>
          <mc:Fallback xmlns="">
            <p:pic>
              <p:nvPicPr>
                <p:cNvPr id="59" name="Ink 58">
                  <a:extLst>
                    <a:ext uri="{FF2B5EF4-FFF2-40B4-BE49-F238E27FC236}">
                      <a16:creationId xmlns:a16="http://schemas.microsoft.com/office/drawing/2014/main" id="{B4604547-6AFB-48D6-20B5-63C55B735E86}"/>
                    </a:ext>
                  </a:extLst>
                </p:cNvPr>
                <p:cNvPicPr/>
                <p:nvPr/>
              </p:nvPicPr>
              <p:blipFill>
                <a:blip r:embed="rId83"/>
                <a:stretch>
                  <a:fillRect/>
                </a:stretch>
              </p:blipFill>
              <p:spPr>
                <a:xfrm>
                  <a:off x="8790737" y="5734162"/>
                  <a:ext cx="18828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0" name="Ink 59">
                  <a:extLst>
                    <a:ext uri="{FF2B5EF4-FFF2-40B4-BE49-F238E27FC236}">
                      <a16:creationId xmlns:a16="http://schemas.microsoft.com/office/drawing/2014/main" id="{3040B4F3-E216-7AAB-AB29-36F8AAE5AD78}"/>
                    </a:ext>
                  </a:extLst>
                </p14:cNvPr>
                <p14:cNvContentPartPr/>
                <p14:nvPr/>
              </p14:nvContentPartPr>
              <p14:xfrm>
                <a:off x="9138137" y="5784202"/>
                <a:ext cx="12240" cy="149760"/>
              </p14:xfrm>
            </p:contentPart>
          </mc:Choice>
          <mc:Fallback xmlns="">
            <p:pic>
              <p:nvPicPr>
                <p:cNvPr id="60" name="Ink 59">
                  <a:extLst>
                    <a:ext uri="{FF2B5EF4-FFF2-40B4-BE49-F238E27FC236}">
                      <a16:creationId xmlns:a16="http://schemas.microsoft.com/office/drawing/2014/main" id="{3040B4F3-E216-7AAB-AB29-36F8AAE5AD78}"/>
                    </a:ext>
                  </a:extLst>
                </p:cNvPr>
                <p:cNvPicPr/>
                <p:nvPr/>
              </p:nvPicPr>
              <p:blipFill>
                <a:blip r:embed="rId85"/>
                <a:stretch>
                  <a:fillRect/>
                </a:stretch>
              </p:blipFill>
              <p:spPr>
                <a:xfrm>
                  <a:off x="9120137" y="5766562"/>
                  <a:ext cx="478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1" name="Ink 60">
                  <a:extLst>
                    <a:ext uri="{FF2B5EF4-FFF2-40B4-BE49-F238E27FC236}">
                      <a16:creationId xmlns:a16="http://schemas.microsoft.com/office/drawing/2014/main" id="{3ECD5337-E248-4D37-785C-C50FF492AD4E}"/>
                    </a:ext>
                  </a:extLst>
                </p14:cNvPr>
                <p14:cNvContentPartPr/>
                <p14:nvPr/>
              </p14:nvContentPartPr>
              <p14:xfrm>
                <a:off x="9205457" y="5764762"/>
                <a:ext cx="5040" cy="163440"/>
              </p14:xfrm>
            </p:contentPart>
          </mc:Choice>
          <mc:Fallback xmlns="">
            <p:pic>
              <p:nvPicPr>
                <p:cNvPr id="61" name="Ink 60">
                  <a:extLst>
                    <a:ext uri="{FF2B5EF4-FFF2-40B4-BE49-F238E27FC236}">
                      <a16:creationId xmlns:a16="http://schemas.microsoft.com/office/drawing/2014/main" id="{3ECD5337-E248-4D37-785C-C50FF492AD4E}"/>
                    </a:ext>
                  </a:extLst>
                </p:cNvPr>
                <p:cNvPicPr/>
                <p:nvPr/>
              </p:nvPicPr>
              <p:blipFill>
                <a:blip r:embed="rId87"/>
                <a:stretch>
                  <a:fillRect/>
                </a:stretch>
              </p:blipFill>
              <p:spPr>
                <a:xfrm>
                  <a:off x="9187457" y="5747122"/>
                  <a:ext cx="406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2" name="Ink 61">
                  <a:extLst>
                    <a:ext uri="{FF2B5EF4-FFF2-40B4-BE49-F238E27FC236}">
                      <a16:creationId xmlns:a16="http://schemas.microsoft.com/office/drawing/2014/main" id="{BE42B6AC-3DEC-324C-02BD-716D09C9F563}"/>
                    </a:ext>
                  </a:extLst>
                </p14:cNvPr>
                <p14:cNvContentPartPr/>
                <p14:nvPr/>
              </p14:nvContentPartPr>
              <p14:xfrm>
                <a:off x="9021137" y="5762602"/>
                <a:ext cx="279360" cy="54360"/>
              </p14:xfrm>
            </p:contentPart>
          </mc:Choice>
          <mc:Fallback xmlns="">
            <p:pic>
              <p:nvPicPr>
                <p:cNvPr id="62" name="Ink 61">
                  <a:extLst>
                    <a:ext uri="{FF2B5EF4-FFF2-40B4-BE49-F238E27FC236}">
                      <a16:creationId xmlns:a16="http://schemas.microsoft.com/office/drawing/2014/main" id="{BE42B6AC-3DEC-324C-02BD-716D09C9F563}"/>
                    </a:ext>
                  </a:extLst>
                </p:cNvPr>
                <p:cNvPicPr/>
                <p:nvPr/>
              </p:nvPicPr>
              <p:blipFill>
                <a:blip r:embed="rId89"/>
                <a:stretch>
                  <a:fillRect/>
                </a:stretch>
              </p:blipFill>
              <p:spPr>
                <a:xfrm>
                  <a:off x="9003137" y="5744962"/>
                  <a:ext cx="3150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9" name="Ink 68">
                  <a:extLst>
                    <a:ext uri="{FF2B5EF4-FFF2-40B4-BE49-F238E27FC236}">
                      <a16:creationId xmlns:a16="http://schemas.microsoft.com/office/drawing/2014/main" id="{D869222E-A11E-DD22-6F5A-DD4CC2D0BBEA}"/>
                    </a:ext>
                  </a:extLst>
                </p14:cNvPr>
                <p14:cNvContentPartPr/>
                <p14:nvPr/>
              </p14:nvContentPartPr>
              <p14:xfrm>
                <a:off x="9496697" y="5947282"/>
                <a:ext cx="3240" cy="3240"/>
              </p14:xfrm>
            </p:contentPart>
          </mc:Choice>
          <mc:Fallback xmlns="">
            <p:pic>
              <p:nvPicPr>
                <p:cNvPr id="69" name="Ink 68">
                  <a:extLst>
                    <a:ext uri="{FF2B5EF4-FFF2-40B4-BE49-F238E27FC236}">
                      <a16:creationId xmlns:a16="http://schemas.microsoft.com/office/drawing/2014/main" id="{D869222E-A11E-DD22-6F5A-DD4CC2D0BBEA}"/>
                    </a:ext>
                  </a:extLst>
                </p:cNvPr>
                <p:cNvPicPr/>
                <p:nvPr/>
              </p:nvPicPr>
              <p:blipFill>
                <a:blip r:embed="rId91"/>
                <a:stretch>
                  <a:fillRect/>
                </a:stretch>
              </p:blipFill>
              <p:spPr>
                <a:xfrm>
                  <a:off x="9479057" y="5929282"/>
                  <a:ext cx="388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0" name="Ink 69">
                  <a:extLst>
                    <a:ext uri="{FF2B5EF4-FFF2-40B4-BE49-F238E27FC236}">
                      <a16:creationId xmlns:a16="http://schemas.microsoft.com/office/drawing/2014/main" id="{CCBFCA50-2383-8D53-1A7F-9B38CF45BDB5}"/>
                    </a:ext>
                  </a:extLst>
                </p14:cNvPr>
                <p14:cNvContentPartPr/>
                <p14:nvPr/>
              </p14:nvContentPartPr>
              <p14:xfrm>
                <a:off x="9448097" y="5750002"/>
                <a:ext cx="168120" cy="214200"/>
              </p14:xfrm>
            </p:contentPart>
          </mc:Choice>
          <mc:Fallback xmlns="">
            <p:pic>
              <p:nvPicPr>
                <p:cNvPr id="70" name="Ink 69">
                  <a:extLst>
                    <a:ext uri="{FF2B5EF4-FFF2-40B4-BE49-F238E27FC236}">
                      <a16:creationId xmlns:a16="http://schemas.microsoft.com/office/drawing/2014/main" id="{CCBFCA50-2383-8D53-1A7F-9B38CF45BDB5}"/>
                    </a:ext>
                  </a:extLst>
                </p:cNvPr>
                <p:cNvPicPr/>
                <p:nvPr/>
              </p:nvPicPr>
              <p:blipFill>
                <a:blip r:embed="rId93"/>
                <a:stretch>
                  <a:fillRect/>
                </a:stretch>
              </p:blipFill>
              <p:spPr>
                <a:xfrm>
                  <a:off x="9430457" y="5732002"/>
                  <a:ext cx="2037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1" name="Ink 70">
                  <a:extLst>
                    <a:ext uri="{FF2B5EF4-FFF2-40B4-BE49-F238E27FC236}">
                      <a16:creationId xmlns:a16="http://schemas.microsoft.com/office/drawing/2014/main" id="{2C4DD74D-8CA6-FD4A-C6FD-85670CC3E4C4}"/>
                    </a:ext>
                  </a:extLst>
                </p14:cNvPr>
                <p14:cNvContentPartPr/>
                <p14:nvPr/>
              </p14:nvContentPartPr>
              <p14:xfrm>
                <a:off x="9426497" y="5865922"/>
                <a:ext cx="134640" cy="17640"/>
              </p14:xfrm>
            </p:contentPart>
          </mc:Choice>
          <mc:Fallback xmlns="">
            <p:pic>
              <p:nvPicPr>
                <p:cNvPr id="71" name="Ink 70">
                  <a:extLst>
                    <a:ext uri="{FF2B5EF4-FFF2-40B4-BE49-F238E27FC236}">
                      <a16:creationId xmlns:a16="http://schemas.microsoft.com/office/drawing/2014/main" id="{2C4DD74D-8CA6-FD4A-C6FD-85670CC3E4C4}"/>
                    </a:ext>
                  </a:extLst>
                </p:cNvPr>
                <p:cNvPicPr/>
                <p:nvPr/>
              </p:nvPicPr>
              <p:blipFill>
                <a:blip r:embed="rId95"/>
                <a:stretch>
                  <a:fillRect/>
                </a:stretch>
              </p:blipFill>
              <p:spPr>
                <a:xfrm>
                  <a:off x="9408497" y="5848282"/>
                  <a:ext cx="1702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3" name="Ink 72">
                  <a:extLst>
                    <a:ext uri="{FF2B5EF4-FFF2-40B4-BE49-F238E27FC236}">
                      <a16:creationId xmlns:a16="http://schemas.microsoft.com/office/drawing/2014/main" id="{80423277-2ABD-D08F-C32B-CEF5FF8B7C23}"/>
                    </a:ext>
                  </a:extLst>
                </p14:cNvPr>
                <p14:cNvContentPartPr/>
                <p14:nvPr/>
              </p14:nvContentPartPr>
              <p14:xfrm>
                <a:off x="9457457" y="5601322"/>
                <a:ext cx="97200" cy="89640"/>
              </p14:xfrm>
            </p:contentPart>
          </mc:Choice>
          <mc:Fallback xmlns="">
            <p:pic>
              <p:nvPicPr>
                <p:cNvPr id="73" name="Ink 72">
                  <a:extLst>
                    <a:ext uri="{FF2B5EF4-FFF2-40B4-BE49-F238E27FC236}">
                      <a16:creationId xmlns:a16="http://schemas.microsoft.com/office/drawing/2014/main" id="{80423277-2ABD-D08F-C32B-CEF5FF8B7C23}"/>
                    </a:ext>
                  </a:extLst>
                </p:cNvPr>
                <p:cNvPicPr/>
                <p:nvPr/>
              </p:nvPicPr>
              <p:blipFill>
                <a:blip r:embed="rId97"/>
                <a:stretch>
                  <a:fillRect/>
                </a:stretch>
              </p:blipFill>
              <p:spPr>
                <a:xfrm>
                  <a:off x="9439817" y="5583682"/>
                  <a:ext cx="1328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4" name="Ink 73">
                  <a:extLst>
                    <a:ext uri="{FF2B5EF4-FFF2-40B4-BE49-F238E27FC236}">
                      <a16:creationId xmlns:a16="http://schemas.microsoft.com/office/drawing/2014/main" id="{0D435EF5-4E92-DCC5-A748-BF30949F05B9}"/>
                    </a:ext>
                  </a:extLst>
                </p14:cNvPr>
                <p14:cNvContentPartPr/>
                <p14:nvPr/>
              </p14:nvContentPartPr>
              <p14:xfrm>
                <a:off x="9766697" y="5772322"/>
                <a:ext cx="171720" cy="175680"/>
              </p14:xfrm>
            </p:contentPart>
          </mc:Choice>
          <mc:Fallback xmlns="">
            <p:pic>
              <p:nvPicPr>
                <p:cNvPr id="74" name="Ink 73">
                  <a:extLst>
                    <a:ext uri="{FF2B5EF4-FFF2-40B4-BE49-F238E27FC236}">
                      <a16:creationId xmlns:a16="http://schemas.microsoft.com/office/drawing/2014/main" id="{0D435EF5-4E92-DCC5-A748-BF30949F05B9}"/>
                    </a:ext>
                  </a:extLst>
                </p:cNvPr>
                <p:cNvPicPr/>
                <p:nvPr/>
              </p:nvPicPr>
              <p:blipFill>
                <a:blip r:embed="rId99"/>
                <a:stretch>
                  <a:fillRect/>
                </a:stretch>
              </p:blipFill>
              <p:spPr>
                <a:xfrm>
                  <a:off x="9748697" y="5754682"/>
                  <a:ext cx="2073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5" name="Ink 74">
                  <a:extLst>
                    <a:ext uri="{FF2B5EF4-FFF2-40B4-BE49-F238E27FC236}">
                      <a16:creationId xmlns:a16="http://schemas.microsoft.com/office/drawing/2014/main" id="{5C1102D7-EBD9-0B99-AF66-125DACE6F9F7}"/>
                    </a:ext>
                  </a:extLst>
                </p14:cNvPr>
                <p14:cNvContentPartPr/>
                <p14:nvPr/>
              </p14:nvContentPartPr>
              <p14:xfrm>
                <a:off x="9744017" y="5793202"/>
                <a:ext cx="188280" cy="157320"/>
              </p14:xfrm>
            </p:contentPart>
          </mc:Choice>
          <mc:Fallback xmlns="">
            <p:pic>
              <p:nvPicPr>
                <p:cNvPr id="75" name="Ink 74">
                  <a:extLst>
                    <a:ext uri="{FF2B5EF4-FFF2-40B4-BE49-F238E27FC236}">
                      <a16:creationId xmlns:a16="http://schemas.microsoft.com/office/drawing/2014/main" id="{5C1102D7-EBD9-0B99-AF66-125DACE6F9F7}"/>
                    </a:ext>
                  </a:extLst>
                </p:cNvPr>
                <p:cNvPicPr/>
                <p:nvPr/>
              </p:nvPicPr>
              <p:blipFill>
                <a:blip r:embed="rId101"/>
                <a:stretch>
                  <a:fillRect/>
                </a:stretch>
              </p:blipFill>
              <p:spPr>
                <a:xfrm>
                  <a:off x="9726017" y="5775202"/>
                  <a:ext cx="2239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7" name="Ink 76">
                  <a:extLst>
                    <a:ext uri="{FF2B5EF4-FFF2-40B4-BE49-F238E27FC236}">
                      <a16:creationId xmlns:a16="http://schemas.microsoft.com/office/drawing/2014/main" id="{6B64667C-8F0D-0D92-0178-FE689BB924CD}"/>
                    </a:ext>
                  </a:extLst>
                </p14:cNvPr>
                <p14:cNvContentPartPr/>
                <p14:nvPr/>
              </p14:nvContentPartPr>
              <p14:xfrm>
                <a:off x="10108337" y="5747482"/>
                <a:ext cx="204840" cy="208080"/>
              </p14:xfrm>
            </p:contentPart>
          </mc:Choice>
          <mc:Fallback xmlns="">
            <p:pic>
              <p:nvPicPr>
                <p:cNvPr id="77" name="Ink 76">
                  <a:extLst>
                    <a:ext uri="{FF2B5EF4-FFF2-40B4-BE49-F238E27FC236}">
                      <a16:creationId xmlns:a16="http://schemas.microsoft.com/office/drawing/2014/main" id="{6B64667C-8F0D-0D92-0178-FE689BB924CD}"/>
                    </a:ext>
                  </a:extLst>
                </p:cNvPr>
                <p:cNvPicPr/>
                <p:nvPr/>
              </p:nvPicPr>
              <p:blipFill>
                <a:blip r:embed="rId103"/>
                <a:stretch>
                  <a:fillRect/>
                </a:stretch>
              </p:blipFill>
              <p:spPr>
                <a:xfrm>
                  <a:off x="10090337" y="5729482"/>
                  <a:ext cx="24048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8" name="Ink 77">
                  <a:extLst>
                    <a:ext uri="{FF2B5EF4-FFF2-40B4-BE49-F238E27FC236}">
                      <a16:creationId xmlns:a16="http://schemas.microsoft.com/office/drawing/2014/main" id="{296BF6DC-455B-7522-84EF-A12F9499262A}"/>
                    </a:ext>
                  </a:extLst>
                </p14:cNvPr>
                <p14:cNvContentPartPr/>
                <p14:nvPr/>
              </p14:nvContentPartPr>
              <p14:xfrm>
                <a:off x="10389137" y="5938282"/>
                <a:ext cx="15120" cy="57600"/>
              </p14:xfrm>
            </p:contentPart>
          </mc:Choice>
          <mc:Fallback xmlns="">
            <p:pic>
              <p:nvPicPr>
                <p:cNvPr id="78" name="Ink 77">
                  <a:extLst>
                    <a:ext uri="{FF2B5EF4-FFF2-40B4-BE49-F238E27FC236}">
                      <a16:creationId xmlns:a16="http://schemas.microsoft.com/office/drawing/2014/main" id="{296BF6DC-455B-7522-84EF-A12F9499262A}"/>
                    </a:ext>
                  </a:extLst>
                </p:cNvPr>
                <p:cNvPicPr/>
                <p:nvPr/>
              </p:nvPicPr>
              <p:blipFill>
                <a:blip r:embed="rId105"/>
                <a:stretch>
                  <a:fillRect/>
                </a:stretch>
              </p:blipFill>
              <p:spPr>
                <a:xfrm>
                  <a:off x="10371497" y="5920642"/>
                  <a:ext cx="507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9" name="Ink 78">
                  <a:extLst>
                    <a:ext uri="{FF2B5EF4-FFF2-40B4-BE49-F238E27FC236}">
                      <a16:creationId xmlns:a16="http://schemas.microsoft.com/office/drawing/2014/main" id="{9C4DE96B-B550-0844-0C79-A0BD03549561}"/>
                    </a:ext>
                  </a:extLst>
                </p14:cNvPr>
                <p14:cNvContentPartPr/>
                <p14:nvPr/>
              </p14:nvContentPartPr>
              <p14:xfrm>
                <a:off x="10110857" y="5701762"/>
                <a:ext cx="231840" cy="9000"/>
              </p14:xfrm>
            </p:contentPart>
          </mc:Choice>
          <mc:Fallback xmlns="">
            <p:pic>
              <p:nvPicPr>
                <p:cNvPr id="79" name="Ink 78">
                  <a:extLst>
                    <a:ext uri="{FF2B5EF4-FFF2-40B4-BE49-F238E27FC236}">
                      <a16:creationId xmlns:a16="http://schemas.microsoft.com/office/drawing/2014/main" id="{9C4DE96B-B550-0844-0C79-A0BD03549561}"/>
                    </a:ext>
                  </a:extLst>
                </p:cNvPr>
                <p:cNvPicPr/>
                <p:nvPr/>
              </p:nvPicPr>
              <p:blipFill>
                <a:blip r:embed="rId107"/>
                <a:stretch>
                  <a:fillRect/>
                </a:stretch>
              </p:blipFill>
              <p:spPr>
                <a:xfrm>
                  <a:off x="10093217" y="5683762"/>
                  <a:ext cx="2674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1" name="Ink 80">
                  <a:extLst>
                    <a:ext uri="{FF2B5EF4-FFF2-40B4-BE49-F238E27FC236}">
                      <a16:creationId xmlns:a16="http://schemas.microsoft.com/office/drawing/2014/main" id="{E7E3F6D2-EF16-A6A8-CBD4-B14F12582BED}"/>
                    </a:ext>
                  </a:extLst>
                </p14:cNvPr>
                <p14:cNvContentPartPr/>
                <p14:nvPr/>
              </p14:nvContentPartPr>
              <p14:xfrm>
                <a:off x="8771297" y="6102082"/>
                <a:ext cx="1613880" cy="55440"/>
              </p14:xfrm>
            </p:contentPart>
          </mc:Choice>
          <mc:Fallback xmlns="">
            <p:pic>
              <p:nvPicPr>
                <p:cNvPr id="81" name="Ink 80">
                  <a:extLst>
                    <a:ext uri="{FF2B5EF4-FFF2-40B4-BE49-F238E27FC236}">
                      <a16:creationId xmlns:a16="http://schemas.microsoft.com/office/drawing/2014/main" id="{E7E3F6D2-EF16-A6A8-CBD4-B14F12582BED}"/>
                    </a:ext>
                  </a:extLst>
                </p:cNvPr>
                <p:cNvPicPr/>
                <p:nvPr/>
              </p:nvPicPr>
              <p:blipFill>
                <a:blip r:embed="rId109"/>
                <a:stretch>
                  <a:fillRect/>
                </a:stretch>
              </p:blipFill>
              <p:spPr>
                <a:xfrm>
                  <a:off x="8753657" y="6084442"/>
                  <a:ext cx="16495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2" name="Ink 81">
                  <a:extLst>
                    <a:ext uri="{FF2B5EF4-FFF2-40B4-BE49-F238E27FC236}">
                      <a16:creationId xmlns:a16="http://schemas.microsoft.com/office/drawing/2014/main" id="{CA745DE2-AC25-CB8A-5FE8-2288282BF210}"/>
                    </a:ext>
                  </a:extLst>
                </p14:cNvPr>
                <p14:cNvContentPartPr/>
                <p14:nvPr/>
              </p14:nvContentPartPr>
              <p14:xfrm>
                <a:off x="8891177" y="6304402"/>
                <a:ext cx="236880" cy="185040"/>
              </p14:xfrm>
            </p:contentPart>
          </mc:Choice>
          <mc:Fallback xmlns="">
            <p:pic>
              <p:nvPicPr>
                <p:cNvPr id="82" name="Ink 81">
                  <a:extLst>
                    <a:ext uri="{FF2B5EF4-FFF2-40B4-BE49-F238E27FC236}">
                      <a16:creationId xmlns:a16="http://schemas.microsoft.com/office/drawing/2014/main" id="{CA745DE2-AC25-CB8A-5FE8-2288282BF210}"/>
                    </a:ext>
                  </a:extLst>
                </p:cNvPr>
                <p:cNvPicPr/>
                <p:nvPr/>
              </p:nvPicPr>
              <p:blipFill>
                <a:blip r:embed="rId111"/>
                <a:stretch>
                  <a:fillRect/>
                </a:stretch>
              </p:blipFill>
              <p:spPr>
                <a:xfrm>
                  <a:off x="8873537" y="6286762"/>
                  <a:ext cx="2725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3" name="Ink 82">
                  <a:extLst>
                    <a:ext uri="{FF2B5EF4-FFF2-40B4-BE49-F238E27FC236}">
                      <a16:creationId xmlns:a16="http://schemas.microsoft.com/office/drawing/2014/main" id="{D0160E14-3B9F-6660-ACE6-B0BF4F760079}"/>
                    </a:ext>
                  </a:extLst>
                </p14:cNvPr>
                <p14:cNvContentPartPr/>
                <p14:nvPr/>
              </p14:nvContentPartPr>
              <p14:xfrm>
                <a:off x="8900897" y="6412042"/>
                <a:ext cx="270360" cy="11160"/>
              </p14:xfrm>
            </p:contentPart>
          </mc:Choice>
          <mc:Fallback xmlns="">
            <p:pic>
              <p:nvPicPr>
                <p:cNvPr id="83" name="Ink 82">
                  <a:extLst>
                    <a:ext uri="{FF2B5EF4-FFF2-40B4-BE49-F238E27FC236}">
                      <a16:creationId xmlns:a16="http://schemas.microsoft.com/office/drawing/2014/main" id="{D0160E14-3B9F-6660-ACE6-B0BF4F760079}"/>
                    </a:ext>
                  </a:extLst>
                </p:cNvPr>
                <p:cNvPicPr/>
                <p:nvPr/>
              </p:nvPicPr>
              <p:blipFill>
                <a:blip r:embed="rId113"/>
                <a:stretch>
                  <a:fillRect/>
                </a:stretch>
              </p:blipFill>
              <p:spPr>
                <a:xfrm>
                  <a:off x="8883257" y="6394402"/>
                  <a:ext cx="3060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4" name="Ink 83">
                  <a:extLst>
                    <a:ext uri="{FF2B5EF4-FFF2-40B4-BE49-F238E27FC236}">
                      <a16:creationId xmlns:a16="http://schemas.microsoft.com/office/drawing/2014/main" id="{7DA89377-B23B-A99B-177F-21AB59EDFD66}"/>
                    </a:ext>
                  </a:extLst>
                </p14:cNvPr>
                <p14:cNvContentPartPr/>
                <p14:nvPr/>
              </p14:nvContentPartPr>
              <p14:xfrm>
                <a:off x="9003857" y="6207202"/>
                <a:ext cx="124920" cy="79920"/>
              </p14:xfrm>
            </p:contentPart>
          </mc:Choice>
          <mc:Fallback xmlns="">
            <p:pic>
              <p:nvPicPr>
                <p:cNvPr id="84" name="Ink 83">
                  <a:extLst>
                    <a:ext uri="{FF2B5EF4-FFF2-40B4-BE49-F238E27FC236}">
                      <a16:creationId xmlns:a16="http://schemas.microsoft.com/office/drawing/2014/main" id="{7DA89377-B23B-A99B-177F-21AB59EDFD66}"/>
                    </a:ext>
                  </a:extLst>
                </p:cNvPr>
                <p:cNvPicPr/>
                <p:nvPr/>
              </p:nvPicPr>
              <p:blipFill>
                <a:blip r:embed="rId115"/>
                <a:stretch>
                  <a:fillRect/>
                </a:stretch>
              </p:blipFill>
              <p:spPr>
                <a:xfrm>
                  <a:off x="8985857" y="6189562"/>
                  <a:ext cx="1605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5" name="Ink 84">
                  <a:extLst>
                    <a:ext uri="{FF2B5EF4-FFF2-40B4-BE49-F238E27FC236}">
                      <a16:creationId xmlns:a16="http://schemas.microsoft.com/office/drawing/2014/main" id="{545EFCAB-9043-D8F1-4911-9DBB4298CEAA}"/>
                    </a:ext>
                  </a:extLst>
                </p14:cNvPr>
                <p14:cNvContentPartPr/>
                <p14:nvPr/>
              </p14:nvContentPartPr>
              <p14:xfrm>
                <a:off x="9308057" y="6414202"/>
                <a:ext cx="21600" cy="15840"/>
              </p14:xfrm>
            </p:contentPart>
          </mc:Choice>
          <mc:Fallback xmlns="">
            <p:pic>
              <p:nvPicPr>
                <p:cNvPr id="85" name="Ink 84">
                  <a:extLst>
                    <a:ext uri="{FF2B5EF4-FFF2-40B4-BE49-F238E27FC236}">
                      <a16:creationId xmlns:a16="http://schemas.microsoft.com/office/drawing/2014/main" id="{545EFCAB-9043-D8F1-4911-9DBB4298CEAA}"/>
                    </a:ext>
                  </a:extLst>
                </p:cNvPr>
                <p:cNvPicPr/>
                <p:nvPr/>
              </p:nvPicPr>
              <p:blipFill>
                <a:blip r:embed="rId117"/>
                <a:stretch>
                  <a:fillRect/>
                </a:stretch>
              </p:blipFill>
              <p:spPr>
                <a:xfrm>
                  <a:off x="9290417" y="6396562"/>
                  <a:ext cx="572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6" name="Ink 85">
                  <a:extLst>
                    <a:ext uri="{FF2B5EF4-FFF2-40B4-BE49-F238E27FC236}">
                      <a16:creationId xmlns:a16="http://schemas.microsoft.com/office/drawing/2014/main" id="{16BA1046-DD3C-168F-26D7-989EA098BAE4}"/>
                    </a:ext>
                  </a:extLst>
                </p14:cNvPr>
                <p14:cNvContentPartPr/>
                <p14:nvPr/>
              </p14:nvContentPartPr>
              <p14:xfrm>
                <a:off x="9529817" y="6227362"/>
                <a:ext cx="106200" cy="340920"/>
              </p14:xfrm>
            </p:contentPart>
          </mc:Choice>
          <mc:Fallback xmlns="">
            <p:pic>
              <p:nvPicPr>
                <p:cNvPr id="86" name="Ink 85">
                  <a:extLst>
                    <a:ext uri="{FF2B5EF4-FFF2-40B4-BE49-F238E27FC236}">
                      <a16:creationId xmlns:a16="http://schemas.microsoft.com/office/drawing/2014/main" id="{16BA1046-DD3C-168F-26D7-989EA098BAE4}"/>
                    </a:ext>
                  </a:extLst>
                </p:cNvPr>
                <p:cNvPicPr/>
                <p:nvPr/>
              </p:nvPicPr>
              <p:blipFill>
                <a:blip r:embed="rId119"/>
                <a:stretch>
                  <a:fillRect/>
                </a:stretch>
              </p:blipFill>
              <p:spPr>
                <a:xfrm>
                  <a:off x="9512177" y="6209722"/>
                  <a:ext cx="14184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7" name="Ink 86">
                  <a:extLst>
                    <a:ext uri="{FF2B5EF4-FFF2-40B4-BE49-F238E27FC236}">
                      <a16:creationId xmlns:a16="http://schemas.microsoft.com/office/drawing/2014/main" id="{4EF39738-2626-FB4A-B368-A3459951F50E}"/>
                    </a:ext>
                  </a:extLst>
                </p14:cNvPr>
                <p14:cNvContentPartPr/>
                <p14:nvPr/>
              </p14:nvContentPartPr>
              <p14:xfrm>
                <a:off x="9697937" y="6383602"/>
                <a:ext cx="128160" cy="104400"/>
              </p14:xfrm>
            </p:contentPart>
          </mc:Choice>
          <mc:Fallback xmlns="">
            <p:pic>
              <p:nvPicPr>
                <p:cNvPr id="87" name="Ink 86">
                  <a:extLst>
                    <a:ext uri="{FF2B5EF4-FFF2-40B4-BE49-F238E27FC236}">
                      <a16:creationId xmlns:a16="http://schemas.microsoft.com/office/drawing/2014/main" id="{4EF39738-2626-FB4A-B368-A3459951F50E}"/>
                    </a:ext>
                  </a:extLst>
                </p:cNvPr>
                <p:cNvPicPr/>
                <p:nvPr/>
              </p:nvPicPr>
              <p:blipFill>
                <a:blip r:embed="rId121"/>
                <a:stretch>
                  <a:fillRect/>
                </a:stretch>
              </p:blipFill>
              <p:spPr>
                <a:xfrm>
                  <a:off x="9680297" y="6365602"/>
                  <a:ext cx="1638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8" name="Ink 87">
                  <a:extLst>
                    <a:ext uri="{FF2B5EF4-FFF2-40B4-BE49-F238E27FC236}">
                      <a16:creationId xmlns:a16="http://schemas.microsoft.com/office/drawing/2014/main" id="{68512458-283E-E949-8CAD-A78AE5CB0E57}"/>
                    </a:ext>
                  </a:extLst>
                </p14:cNvPr>
                <p14:cNvContentPartPr/>
                <p14:nvPr/>
              </p14:nvContentPartPr>
              <p14:xfrm>
                <a:off x="9716657" y="6271282"/>
                <a:ext cx="180000" cy="25560"/>
              </p14:xfrm>
            </p:contentPart>
          </mc:Choice>
          <mc:Fallback xmlns="">
            <p:pic>
              <p:nvPicPr>
                <p:cNvPr id="88" name="Ink 87">
                  <a:extLst>
                    <a:ext uri="{FF2B5EF4-FFF2-40B4-BE49-F238E27FC236}">
                      <a16:creationId xmlns:a16="http://schemas.microsoft.com/office/drawing/2014/main" id="{68512458-283E-E949-8CAD-A78AE5CB0E57}"/>
                    </a:ext>
                  </a:extLst>
                </p:cNvPr>
                <p:cNvPicPr/>
                <p:nvPr/>
              </p:nvPicPr>
              <p:blipFill>
                <a:blip r:embed="rId123"/>
                <a:stretch>
                  <a:fillRect/>
                </a:stretch>
              </p:blipFill>
              <p:spPr>
                <a:xfrm>
                  <a:off x="9698657" y="6253642"/>
                  <a:ext cx="2156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9" name="Ink 88">
                  <a:extLst>
                    <a:ext uri="{FF2B5EF4-FFF2-40B4-BE49-F238E27FC236}">
                      <a16:creationId xmlns:a16="http://schemas.microsoft.com/office/drawing/2014/main" id="{E6F43AFB-29A8-76D5-7F96-291DC6C9E1D7}"/>
                    </a:ext>
                  </a:extLst>
                </p14:cNvPr>
                <p14:cNvContentPartPr/>
                <p14:nvPr/>
              </p14:nvContentPartPr>
              <p14:xfrm>
                <a:off x="9930137" y="6497722"/>
                <a:ext cx="15840" cy="109800"/>
              </p14:xfrm>
            </p:contentPart>
          </mc:Choice>
          <mc:Fallback xmlns="">
            <p:pic>
              <p:nvPicPr>
                <p:cNvPr id="89" name="Ink 88">
                  <a:extLst>
                    <a:ext uri="{FF2B5EF4-FFF2-40B4-BE49-F238E27FC236}">
                      <a16:creationId xmlns:a16="http://schemas.microsoft.com/office/drawing/2014/main" id="{E6F43AFB-29A8-76D5-7F96-291DC6C9E1D7}"/>
                    </a:ext>
                  </a:extLst>
                </p:cNvPr>
                <p:cNvPicPr/>
                <p:nvPr/>
              </p:nvPicPr>
              <p:blipFill>
                <a:blip r:embed="rId125"/>
                <a:stretch>
                  <a:fillRect/>
                </a:stretch>
              </p:blipFill>
              <p:spPr>
                <a:xfrm>
                  <a:off x="9912497" y="6480082"/>
                  <a:ext cx="514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0" name="Ink 89">
                  <a:extLst>
                    <a:ext uri="{FF2B5EF4-FFF2-40B4-BE49-F238E27FC236}">
                      <a16:creationId xmlns:a16="http://schemas.microsoft.com/office/drawing/2014/main" id="{A9DD948D-CB1A-4E45-1D8A-20AA71F837AB}"/>
                    </a:ext>
                  </a:extLst>
                </p14:cNvPr>
                <p14:cNvContentPartPr/>
                <p14:nvPr/>
              </p14:nvContentPartPr>
              <p14:xfrm>
                <a:off x="10072697" y="6367042"/>
                <a:ext cx="133920" cy="119160"/>
              </p14:xfrm>
            </p:contentPart>
          </mc:Choice>
          <mc:Fallback xmlns="">
            <p:pic>
              <p:nvPicPr>
                <p:cNvPr id="90" name="Ink 89">
                  <a:extLst>
                    <a:ext uri="{FF2B5EF4-FFF2-40B4-BE49-F238E27FC236}">
                      <a16:creationId xmlns:a16="http://schemas.microsoft.com/office/drawing/2014/main" id="{A9DD948D-CB1A-4E45-1D8A-20AA71F837AB}"/>
                    </a:ext>
                  </a:extLst>
                </p:cNvPr>
                <p:cNvPicPr/>
                <p:nvPr/>
              </p:nvPicPr>
              <p:blipFill>
                <a:blip r:embed="rId127"/>
                <a:stretch>
                  <a:fillRect/>
                </a:stretch>
              </p:blipFill>
              <p:spPr>
                <a:xfrm>
                  <a:off x="10055057" y="6349402"/>
                  <a:ext cx="1695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1" name="Ink 90">
                  <a:extLst>
                    <a:ext uri="{FF2B5EF4-FFF2-40B4-BE49-F238E27FC236}">
                      <a16:creationId xmlns:a16="http://schemas.microsoft.com/office/drawing/2014/main" id="{8E95A294-EEB7-7EC7-AFFB-D90A773BA25F}"/>
                    </a:ext>
                  </a:extLst>
                </p14:cNvPr>
                <p14:cNvContentPartPr/>
                <p14:nvPr/>
              </p14:nvContentPartPr>
              <p14:xfrm>
                <a:off x="10049657" y="6347962"/>
                <a:ext cx="171720" cy="142920"/>
              </p14:xfrm>
            </p:contentPart>
          </mc:Choice>
          <mc:Fallback xmlns="">
            <p:pic>
              <p:nvPicPr>
                <p:cNvPr id="91" name="Ink 90">
                  <a:extLst>
                    <a:ext uri="{FF2B5EF4-FFF2-40B4-BE49-F238E27FC236}">
                      <a16:creationId xmlns:a16="http://schemas.microsoft.com/office/drawing/2014/main" id="{8E95A294-EEB7-7EC7-AFFB-D90A773BA25F}"/>
                    </a:ext>
                  </a:extLst>
                </p:cNvPr>
                <p:cNvPicPr/>
                <p:nvPr/>
              </p:nvPicPr>
              <p:blipFill>
                <a:blip r:embed="rId129"/>
                <a:stretch>
                  <a:fillRect/>
                </a:stretch>
              </p:blipFill>
              <p:spPr>
                <a:xfrm>
                  <a:off x="10032017" y="6329962"/>
                  <a:ext cx="2073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2" name="Ink 91">
                  <a:extLst>
                    <a:ext uri="{FF2B5EF4-FFF2-40B4-BE49-F238E27FC236}">
                      <a16:creationId xmlns:a16="http://schemas.microsoft.com/office/drawing/2014/main" id="{B769AB59-AC60-BEDE-2CBE-54E1653A9630}"/>
                    </a:ext>
                  </a:extLst>
                </p14:cNvPr>
                <p14:cNvContentPartPr/>
                <p14:nvPr/>
              </p14:nvContentPartPr>
              <p14:xfrm>
                <a:off x="10342697" y="6332122"/>
                <a:ext cx="160560" cy="154440"/>
              </p14:xfrm>
            </p:contentPart>
          </mc:Choice>
          <mc:Fallback xmlns="">
            <p:pic>
              <p:nvPicPr>
                <p:cNvPr id="92" name="Ink 91">
                  <a:extLst>
                    <a:ext uri="{FF2B5EF4-FFF2-40B4-BE49-F238E27FC236}">
                      <a16:creationId xmlns:a16="http://schemas.microsoft.com/office/drawing/2014/main" id="{B769AB59-AC60-BEDE-2CBE-54E1653A9630}"/>
                    </a:ext>
                  </a:extLst>
                </p:cNvPr>
                <p:cNvPicPr/>
                <p:nvPr/>
              </p:nvPicPr>
              <p:blipFill>
                <a:blip r:embed="rId131"/>
                <a:stretch>
                  <a:fillRect/>
                </a:stretch>
              </p:blipFill>
              <p:spPr>
                <a:xfrm>
                  <a:off x="10325057" y="6314482"/>
                  <a:ext cx="1962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3" name="Ink 92">
                  <a:extLst>
                    <a:ext uri="{FF2B5EF4-FFF2-40B4-BE49-F238E27FC236}">
                      <a16:creationId xmlns:a16="http://schemas.microsoft.com/office/drawing/2014/main" id="{606E79CD-EF37-6F11-066B-AF18B1AE3F80}"/>
                    </a:ext>
                  </a:extLst>
                </p14:cNvPr>
                <p14:cNvContentPartPr/>
                <p14:nvPr/>
              </p14:nvContentPartPr>
              <p14:xfrm>
                <a:off x="10564457" y="6441202"/>
                <a:ext cx="97920" cy="117000"/>
              </p14:xfrm>
            </p:contentPart>
          </mc:Choice>
          <mc:Fallback xmlns="">
            <p:pic>
              <p:nvPicPr>
                <p:cNvPr id="93" name="Ink 92">
                  <a:extLst>
                    <a:ext uri="{FF2B5EF4-FFF2-40B4-BE49-F238E27FC236}">
                      <a16:creationId xmlns:a16="http://schemas.microsoft.com/office/drawing/2014/main" id="{606E79CD-EF37-6F11-066B-AF18B1AE3F80}"/>
                    </a:ext>
                  </a:extLst>
                </p:cNvPr>
                <p:cNvPicPr/>
                <p:nvPr/>
              </p:nvPicPr>
              <p:blipFill>
                <a:blip r:embed="rId133"/>
                <a:stretch>
                  <a:fillRect/>
                </a:stretch>
              </p:blipFill>
              <p:spPr>
                <a:xfrm>
                  <a:off x="10546457" y="6423562"/>
                  <a:ext cx="1335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4" name="Ink 93">
                  <a:extLst>
                    <a:ext uri="{FF2B5EF4-FFF2-40B4-BE49-F238E27FC236}">
                      <a16:creationId xmlns:a16="http://schemas.microsoft.com/office/drawing/2014/main" id="{81D0925D-5B31-1CCE-2FAF-1063FC4B21A9}"/>
                    </a:ext>
                  </a:extLst>
                </p14:cNvPr>
                <p14:cNvContentPartPr/>
                <p14:nvPr/>
              </p14:nvContentPartPr>
              <p14:xfrm>
                <a:off x="10327217" y="6225562"/>
                <a:ext cx="230040" cy="20160"/>
              </p14:xfrm>
            </p:contentPart>
          </mc:Choice>
          <mc:Fallback xmlns="">
            <p:pic>
              <p:nvPicPr>
                <p:cNvPr id="94" name="Ink 93">
                  <a:extLst>
                    <a:ext uri="{FF2B5EF4-FFF2-40B4-BE49-F238E27FC236}">
                      <a16:creationId xmlns:a16="http://schemas.microsoft.com/office/drawing/2014/main" id="{81D0925D-5B31-1CCE-2FAF-1063FC4B21A9}"/>
                    </a:ext>
                  </a:extLst>
                </p:cNvPr>
                <p:cNvPicPr/>
                <p:nvPr/>
              </p:nvPicPr>
              <p:blipFill>
                <a:blip r:embed="rId135"/>
                <a:stretch>
                  <a:fillRect/>
                </a:stretch>
              </p:blipFill>
              <p:spPr>
                <a:xfrm>
                  <a:off x="10309217" y="6207562"/>
                  <a:ext cx="2656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5" name="Ink 94">
                  <a:extLst>
                    <a:ext uri="{FF2B5EF4-FFF2-40B4-BE49-F238E27FC236}">
                      <a16:creationId xmlns:a16="http://schemas.microsoft.com/office/drawing/2014/main" id="{127D0376-6990-C644-D807-35261E3234BC}"/>
                    </a:ext>
                  </a:extLst>
                </p14:cNvPr>
                <p14:cNvContentPartPr/>
                <p14:nvPr/>
              </p14:nvContentPartPr>
              <p14:xfrm>
                <a:off x="10677497" y="6172642"/>
                <a:ext cx="141480" cy="347040"/>
              </p14:xfrm>
            </p:contentPart>
          </mc:Choice>
          <mc:Fallback xmlns="">
            <p:pic>
              <p:nvPicPr>
                <p:cNvPr id="95" name="Ink 94">
                  <a:extLst>
                    <a:ext uri="{FF2B5EF4-FFF2-40B4-BE49-F238E27FC236}">
                      <a16:creationId xmlns:a16="http://schemas.microsoft.com/office/drawing/2014/main" id="{127D0376-6990-C644-D807-35261E3234BC}"/>
                    </a:ext>
                  </a:extLst>
                </p:cNvPr>
                <p:cNvPicPr/>
                <p:nvPr/>
              </p:nvPicPr>
              <p:blipFill>
                <a:blip r:embed="rId137"/>
                <a:stretch>
                  <a:fillRect/>
                </a:stretch>
              </p:blipFill>
              <p:spPr>
                <a:xfrm>
                  <a:off x="10659497" y="6155002"/>
                  <a:ext cx="17712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6" name="Ink 95">
                  <a:extLst>
                    <a:ext uri="{FF2B5EF4-FFF2-40B4-BE49-F238E27FC236}">
                      <a16:creationId xmlns:a16="http://schemas.microsoft.com/office/drawing/2014/main" id="{B3CB8482-2277-A7C6-F0CB-4226DBB505EE}"/>
                    </a:ext>
                  </a:extLst>
                </p14:cNvPr>
                <p14:cNvContentPartPr/>
                <p14:nvPr/>
              </p14:nvContentPartPr>
              <p14:xfrm>
                <a:off x="10217777" y="6079762"/>
                <a:ext cx="567720" cy="50760"/>
              </p14:xfrm>
            </p:contentPart>
          </mc:Choice>
          <mc:Fallback xmlns="">
            <p:pic>
              <p:nvPicPr>
                <p:cNvPr id="96" name="Ink 95">
                  <a:extLst>
                    <a:ext uri="{FF2B5EF4-FFF2-40B4-BE49-F238E27FC236}">
                      <a16:creationId xmlns:a16="http://schemas.microsoft.com/office/drawing/2014/main" id="{B3CB8482-2277-A7C6-F0CB-4226DBB505EE}"/>
                    </a:ext>
                  </a:extLst>
                </p:cNvPr>
                <p:cNvPicPr/>
                <p:nvPr/>
              </p:nvPicPr>
              <p:blipFill>
                <a:blip r:embed="rId139"/>
                <a:stretch>
                  <a:fillRect/>
                </a:stretch>
              </p:blipFill>
              <p:spPr>
                <a:xfrm>
                  <a:off x="10200137" y="6061762"/>
                  <a:ext cx="603360" cy="86400"/>
                </a:xfrm>
                <a:prstGeom prst="rect">
                  <a:avLst/>
                </a:prstGeom>
              </p:spPr>
            </p:pic>
          </mc:Fallback>
        </mc:AlternateContent>
      </p:grpSp>
      <p:grpSp>
        <p:nvGrpSpPr>
          <p:cNvPr id="115" name="Group 114">
            <a:extLst>
              <a:ext uri="{FF2B5EF4-FFF2-40B4-BE49-F238E27FC236}">
                <a16:creationId xmlns:a16="http://schemas.microsoft.com/office/drawing/2014/main" id="{7FA8C26E-F021-1C5B-4D75-A18B3D521EDC}"/>
              </a:ext>
            </a:extLst>
          </p:cNvPr>
          <p:cNvGrpSpPr/>
          <p:nvPr/>
        </p:nvGrpSpPr>
        <p:grpSpPr>
          <a:xfrm>
            <a:off x="184217" y="6075802"/>
            <a:ext cx="2314440" cy="680040"/>
            <a:chOff x="184217" y="6075802"/>
            <a:chExt cx="2314440" cy="680040"/>
          </a:xfrm>
        </p:grpSpPr>
        <mc:AlternateContent xmlns:mc="http://schemas.openxmlformats.org/markup-compatibility/2006" xmlns:p14="http://schemas.microsoft.com/office/powerpoint/2010/main">
          <mc:Choice Requires="p14">
            <p:contentPart p14:bwMode="auto" r:id="rId140">
              <p14:nvContentPartPr>
                <p14:cNvPr id="98" name="Ink 97">
                  <a:extLst>
                    <a:ext uri="{FF2B5EF4-FFF2-40B4-BE49-F238E27FC236}">
                      <a16:creationId xmlns:a16="http://schemas.microsoft.com/office/drawing/2014/main" id="{9E8C76E5-0C22-42FA-4E47-DD50AD28F77E}"/>
                    </a:ext>
                  </a:extLst>
                </p14:cNvPr>
                <p14:cNvContentPartPr/>
                <p14:nvPr/>
              </p14:nvContentPartPr>
              <p14:xfrm>
                <a:off x="377177" y="6207202"/>
                <a:ext cx="659880" cy="245880"/>
              </p14:xfrm>
            </p:contentPart>
          </mc:Choice>
          <mc:Fallback xmlns="">
            <p:pic>
              <p:nvPicPr>
                <p:cNvPr id="98" name="Ink 97">
                  <a:extLst>
                    <a:ext uri="{FF2B5EF4-FFF2-40B4-BE49-F238E27FC236}">
                      <a16:creationId xmlns:a16="http://schemas.microsoft.com/office/drawing/2014/main" id="{9E8C76E5-0C22-42FA-4E47-DD50AD28F77E}"/>
                    </a:ext>
                  </a:extLst>
                </p:cNvPr>
                <p:cNvPicPr/>
                <p:nvPr/>
              </p:nvPicPr>
              <p:blipFill>
                <a:blip r:embed="rId141"/>
                <a:stretch>
                  <a:fillRect/>
                </a:stretch>
              </p:blipFill>
              <p:spPr>
                <a:xfrm>
                  <a:off x="359537" y="6189562"/>
                  <a:ext cx="69552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9" name="Ink 98">
                  <a:extLst>
                    <a:ext uri="{FF2B5EF4-FFF2-40B4-BE49-F238E27FC236}">
                      <a16:creationId xmlns:a16="http://schemas.microsoft.com/office/drawing/2014/main" id="{ADF71D60-9D7A-587B-5665-E500FF3522C9}"/>
                    </a:ext>
                  </a:extLst>
                </p14:cNvPr>
                <p14:cNvContentPartPr/>
                <p14:nvPr/>
              </p14:nvContentPartPr>
              <p14:xfrm>
                <a:off x="659057" y="6097042"/>
                <a:ext cx="45360" cy="33120"/>
              </p14:xfrm>
            </p:contentPart>
          </mc:Choice>
          <mc:Fallback xmlns="">
            <p:pic>
              <p:nvPicPr>
                <p:cNvPr id="99" name="Ink 98">
                  <a:extLst>
                    <a:ext uri="{FF2B5EF4-FFF2-40B4-BE49-F238E27FC236}">
                      <a16:creationId xmlns:a16="http://schemas.microsoft.com/office/drawing/2014/main" id="{ADF71D60-9D7A-587B-5665-E500FF3522C9}"/>
                    </a:ext>
                  </a:extLst>
                </p:cNvPr>
                <p:cNvPicPr/>
                <p:nvPr/>
              </p:nvPicPr>
              <p:blipFill>
                <a:blip r:embed="rId143"/>
                <a:stretch>
                  <a:fillRect/>
                </a:stretch>
              </p:blipFill>
              <p:spPr>
                <a:xfrm>
                  <a:off x="641057" y="6079402"/>
                  <a:ext cx="810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0" name="Ink 99">
                  <a:extLst>
                    <a:ext uri="{FF2B5EF4-FFF2-40B4-BE49-F238E27FC236}">
                      <a16:creationId xmlns:a16="http://schemas.microsoft.com/office/drawing/2014/main" id="{A177AB8D-C5C2-E911-541A-9F9125B73066}"/>
                    </a:ext>
                  </a:extLst>
                </p14:cNvPr>
                <p14:cNvContentPartPr/>
                <p14:nvPr/>
              </p14:nvContentPartPr>
              <p14:xfrm>
                <a:off x="1283657" y="6122962"/>
                <a:ext cx="106920" cy="205560"/>
              </p14:xfrm>
            </p:contentPart>
          </mc:Choice>
          <mc:Fallback xmlns="">
            <p:pic>
              <p:nvPicPr>
                <p:cNvPr id="100" name="Ink 99">
                  <a:extLst>
                    <a:ext uri="{FF2B5EF4-FFF2-40B4-BE49-F238E27FC236}">
                      <a16:creationId xmlns:a16="http://schemas.microsoft.com/office/drawing/2014/main" id="{A177AB8D-C5C2-E911-541A-9F9125B73066}"/>
                    </a:ext>
                  </a:extLst>
                </p:cNvPr>
                <p:cNvPicPr/>
                <p:nvPr/>
              </p:nvPicPr>
              <p:blipFill>
                <a:blip r:embed="rId145"/>
                <a:stretch>
                  <a:fillRect/>
                </a:stretch>
              </p:blipFill>
              <p:spPr>
                <a:xfrm>
                  <a:off x="1265657" y="6105322"/>
                  <a:ext cx="1425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1" name="Ink 100">
                  <a:extLst>
                    <a:ext uri="{FF2B5EF4-FFF2-40B4-BE49-F238E27FC236}">
                      <a16:creationId xmlns:a16="http://schemas.microsoft.com/office/drawing/2014/main" id="{0ECAB288-2F8F-18FD-0CCC-0B200891B150}"/>
                    </a:ext>
                  </a:extLst>
                </p14:cNvPr>
                <p14:cNvContentPartPr/>
                <p14:nvPr/>
              </p14:nvContentPartPr>
              <p14:xfrm>
                <a:off x="1263857" y="6183802"/>
                <a:ext cx="141120" cy="8640"/>
              </p14:xfrm>
            </p:contentPart>
          </mc:Choice>
          <mc:Fallback xmlns="">
            <p:pic>
              <p:nvPicPr>
                <p:cNvPr id="101" name="Ink 100">
                  <a:extLst>
                    <a:ext uri="{FF2B5EF4-FFF2-40B4-BE49-F238E27FC236}">
                      <a16:creationId xmlns:a16="http://schemas.microsoft.com/office/drawing/2014/main" id="{0ECAB288-2F8F-18FD-0CCC-0B200891B150}"/>
                    </a:ext>
                  </a:extLst>
                </p:cNvPr>
                <p:cNvPicPr/>
                <p:nvPr/>
              </p:nvPicPr>
              <p:blipFill>
                <a:blip r:embed="rId147"/>
                <a:stretch>
                  <a:fillRect/>
                </a:stretch>
              </p:blipFill>
              <p:spPr>
                <a:xfrm>
                  <a:off x="1246217" y="6166162"/>
                  <a:ext cx="1767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2" name="Ink 101">
                  <a:extLst>
                    <a:ext uri="{FF2B5EF4-FFF2-40B4-BE49-F238E27FC236}">
                      <a16:creationId xmlns:a16="http://schemas.microsoft.com/office/drawing/2014/main" id="{8B5094C3-08A6-3778-B696-1C76001E22D2}"/>
                    </a:ext>
                  </a:extLst>
                </p14:cNvPr>
                <p14:cNvContentPartPr/>
                <p14:nvPr/>
              </p14:nvContentPartPr>
              <p14:xfrm>
                <a:off x="1409657" y="6234202"/>
                <a:ext cx="258840" cy="120960"/>
              </p14:xfrm>
            </p:contentPart>
          </mc:Choice>
          <mc:Fallback xmlns="">
            <p:pic>
              <p:nvPicPr>
                <p:cNvPr id="102" name="Ink 101">
                  <a:extLst>
                    <a:ext uri="{FF2B5EF4-FFF2-40B4-BE49-F238E27FC236}">
                      <a16:creationId xmlns:a16="http://schemas.microsoft.com/office/drawing/2014/main" id="{8B5094C3-08A6-3778-B696-1C76001E22D2}"/>
                    </a:ext>
                  </a:extLst>
                </p:cNvPr>
                <p:cNvPicPr/>
                <p:nvPr/>
              </p:nvPicPr>
              <p:blipFill>
                <a:blip r:embed="rId149"/>
                <a:stretch>
                  <a:fillRect/>
                </a:stretch>
              </p:blipFill>
              <p:spPr>
                <a:xfrm>
                  <a:off x="1391657" y="6216562"/>
                  <a:ext cx="2944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3" name="Ink 102">
                  <a:extLst>
                    <a:ext uri="{FF2B5EF4-FFF2-40B4-BE49-F238E27FC236}">
                      <a16:creationId xmlns:a16="http://schemas.microsoft.com/office/drawing/2014/main" id="{E4118BD8-DDFE-CABE-46DE-0EB158570B6E}"/>
                    </a:ext>
                  </a:extLst>
                </p14:cNvPr>
                <p14:cNvContentPartPr/>
                <p14:nvPr/>
              </p14:nvContentPartPr>
              <p14:xfrm>
                <a:off x="1572737" y="6232402"/>
                <a:ext cx="127440" cy="127800"/>
              </p14:xfrm>
            </p:contentPart>
          </mc:Choice>
          <mc:Fallback xmlns="">
            <p:pic>
              <p:nvPicPr>
                <p:cNvPr id="103" name="Ink 102">
                  <a:extLst>
                    <a:ext uri="{FF2B5EF4-FFF2-40B4-BE49-F238E27FC236}">
                      <a16:creationId xmlns:a16="http://schemas.microsoft.com/office/drawing/2014/main" id="{E4118BD8-DDFE-CABE-46DE-0EB158570B6E}"/>
                    </a:ext>
                  </a:extLst>
                </p:cNvPr>
                <p:cNvPicPr/>
                <p:nvPr/>
              </p:nvPicPr>
              <p:blipFill>
                <a:blip r:embed="rId151"/>
                <a:stretch>
                  <a:fillRect/>
                </a:stretch>
              </p:blipFill>
              <p:spPr>
                <a:xfrm>
                  <a:off x="1554737" y="6214762"/>
                  <a:ext cx="1630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4" name="Ink 103">
                  <a:extLst>
                    <a:ext uri="{FF2B5EF4-FFF2-40B4-BE49-F238E27FC236}">
                      <a16:creationId xmlns:a16="http://schemas.microsoft.com/office/drawing/2014/main" id="{18F527E8-635D-5F0E-60E4-3262048F8194}"/>
                    </a:ext>
                  </a:extLst>
                </p14:cNvPr>
                <p14:cNvContentPartPr/>
                <p14:nvPr/>
              </p14:nvContentPartPr>
              <p14:xfrm>
                <a:off x="1653017" y="6161482"/>
                <a:ext cx="162360" cy="229320"/>
              </p14:xfrm>
            </p:contentPart>
          </mc:Choice>
          <mc:Fallback xmlns="">
            <p:pic>
              <p:nvPicPr>
                <p:cNvPr id="104" name="Ink 103">
                  <a:extLst>
                    <a:ext uri="{FF2B5EF4-FFF2-40B4-BE49-F238E27FC236}">
                      <a16:creationId xmlns:a16="http://schemas.microsoft.com/office/drawing/2014/main" id="{18F527E8-635D-5F0E-60E4-3262048F8194}"/>
                    </a:ext>
                  </a:extLst>
                </p:cNvPr>
                <p:cNvPicPr/>
                <p:nvPr/>
              </p:nvPicPr>
              <p:blipFill>
                <a:blip r:embed="rId153"/>
                <a:stretch>
                  <a:fillRect/>
                </a:stretch>
              </p:blipFill>
              <p:spPr>
                <a:xfrm>
                  <a:off x="1635377" y="6143482"/>
                  <a:ext cx="19800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5" name="Ink 104">
                  <a:extLst>
                    <a:ext uri="{FF2B5EF4-FFF2-40B4-BE49-F238E27FC236}">
                      <a16:creationId xmlns:a16="http://schemas.microsoft.com/office/drawing/2014/main" id="{1330F79E-7C40-0F4C-FD83-70BF5EFB2458}"/>
                    </a:ext>
                  </a:extLst>
                </p14:cNvPr>
                <p14:cNvContentPartPr/>
                <p14:nvPr/>
              </p14:nvContentPartPr>
              <p14:xfrm>
                <a:off x="1687217" y="6211882"/>
                <a:ext cx="172080" cy="18360"/>
              </p14:xfrm>
            </p:contentPart>
          </mc:Choice>
          <mc:Fallback xmlns="">
            <p:pic>
              <p:nvPicPr>
                <p:cNvPr id="105" name="Ink 104">
                  <a:extLst>
                    <a:ext uri="{FF2B5EF4-FFF2-40B4-BE49-F238E27FC236}">
                      <a16:creationId xmlns:a16="http://schemas.microsoft.com/office/drawing/2014/main" id="{1330F79E-7C40-0F4C-FD83-70BF5EFB2458}"/>
                    </a:ext>
                  </a:extLst>
                </p:cNvPr>
                <p:cNvPicPr/>
                <p:nvPr/>
              </p:nvPicPr>
              <p:blipFill>
                <a:blip r:embed="rId155"/>
                <a:stretch>
                  <a:fillRect/>
                </a:stretch>
              </p:blipFill>
              <p:spPr>
                <a:xfrm>
                  <a:off x="1669217" y="6193882"/>
                  <a:ext cx="2077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6" name="Ink 105">
                  <a:extLst>
                    <a:ext uri="{FF2B5EF4-FFF2-40B4-BE49-F238E27FC236}">
                      <a16:creationId xmlns:a16="http://schemas.microsoft.com/office/drawing/2014/main" id="{B551873F-2255-A29E-9E82-7B42A8A4E454}"/>
                    </a:ext>
                  </a:extLst>
                </p14:cNvPr>
                <p14:cNvContentPartPr/>
                <p14:nvPr/>
              </p14:nvContentPartPr>
              <p14:xfrm>
                <a:off x="1898537" y="6075802"/>
                <a:ext cx="600120" cy="318600"/>
              </p14:xfrm>
            </p:contentPart>
          </mc:Choice>
          <mc:Fallback xmlns="">
            <p:pic>
              <p:nvPicPr>
                <p:cNvPr id="106" name="Ink 105">
                  <a:extLst>
                    <a:ext uri="{FF2B5EF4-FFF2-40B4-BE49-F238E27FC236}">
                      <a16:creationId xmlns:a16="http://schemas.microsoft.com/office/drawing/2014/main" id="{B551873F-2255-A29E-9E82-7B42A8A4E454}"/>
                    </a:ext>
                  </a:extLst>
                </p:cNvPr>
                <p:cNvPicPr/>
                <p:nvPr/>
              </p:nvPicPr>
              <p:blipFill>
                <a:blip r:embed="rId157"/>
                <a:stretch>
                  <a:fillRect/>
                </a:stretch>
              </p:blipFill>
              <p:spPr>
                <a:xfrm>
                  <a:off x="1880537" y="6057802"/>
                  <a:ext cx="63576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9" name="Ink 108">
                  <a:extLst>
                    <a:ext uri="{FF2B5EF4-FFF2-40B4-BE49-F238E27FC236}">
                      <a16:creationId xmlns:a16="http://schemas.microsoft.com/office/drawing/2014/main" id="{2996321C-AA85-8BE2-3E9C-9D02A1DD6867}"/>
                    </a:ext>
                  </a:extLst>
                </p14:cNvPr>
                <p14:cNvContentPartPr/>
                <p14:nvPr/>
              </p14:nvContentPartPr>
              <p14:xfrm>
                <a:off x="184217" y="6535522"/>
                <a:ext cx="136440" cy="189720"/>
              </p14:xfrm>
            </p:contentPart>
          </mc:Choice>
          <mc:Fallback xmlns="">
            <p:pic>
              <p:nvPicPr>
                <p:cNvPr id="109" name="Ink 108">
                  <a:extLst>
                    <a:ext uri="{FF2B5EF4-FFF2-40B4-BE49-F238E27FC236}">
                      <a16:creationId xmlns:a16="http://schemas.microsoft.com/office/drawing/2014/main" id="{2996321C-AA85-8BE2-3E9C-9D02A1DD6867}"/>
                    </a:ext>
                  </a:extLst>
                </p:cNvPr>
                <p:cNvPicPr/>
                <p:nvPr/>
              </p:nvPicPr>
              <p:blipFill>
                <a:blip r:embed="rId159"/>
                <a:stretch>
                  <a:fillRect/>
                </a:stretch>
              </p:blipFill>
              <p:spPr>
                <a:xfrm>
                  <a:off x="166577" y="6517882"/>
                  <a:ext cx="1720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0" name="Ink 109">
                  <a:extLst>
                    <a:ext uri="{FF2B5EF4-FFF2-40B4-BE49-F238E27FC236}">
                      <a16:creationId xmlns:a16="http://schemas.microsoft.com/office/drawing/2014/main" id="{83763B76-3462-C345-65EC-55BA1E483E75}"/>
                    </a:ext>
                  </a:extLst>
                </p14:cNvPr>
                <p14:cNvContentPartPr/>
                <p14:nvPr/>
              </p14:nvContentPartPr>
              <p14:xfrm>
                <a:off x="389417" y="6558202"/>
                <a:ext cx="100800" cy="139680"/>
              </p14:xfrm>
            </p:contentPart>
          </mc:Choice>
          <mc:Fallback xmlns="">
            <p:pic>
              <p:nvPicPr>
                <p:cNvPr id="110" name="Ink 109">
                  <a:extLst>
                    <a:ext uri="{FF2B5EF4-FFF2-40B4-BE49-F238E27FC236}">
                      <a16:creationId xmlns:a16="http://schemas.microsoft.com/office/drawing/2014/main" id="{83763B76-3462-C345-65EC-55BA1E483E75}"/>
                    </a:ext>
                  </a:extLst>
                </p:cNvPr>
                <p:cNvPicPr/>
                <p:nvPr/>
              </p:nvPicPr>
              <p:blipFill>
                <a:blip r:embed="rId161"/>
                <a:stretch>
                  <a:fillRect/>
                </a:stretch>
              </p:blipFill>
              <p:spPr>
                <a:xfrm>
                  <a:off x="371777" y="6540202"/>
                  <a:ext cx="1364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2" name="Ink 111">
                  <a:extLst>
                    <a:ext uri="{FF2B5EF4-FFF2-40B4-BE49-F238E27FC236}">
                      <a16:creationId xmlns:a16="http://schemas.microsoft.com/office/drawing/2014/main" id="{AB51C7BB-ECFF-9F88-DFA2-1F40D896E285}"/>
                    </a:ext>
                  </a:extLst>
                </p14:cNvPr>
                <p14:cNvContentPartPr/>
                <p14:nvPr/>
              </p14:nvContentPartPr>
              <p14:xfrm>
                <a:off x="643577" y="6451642"/>
                <a:ext cx="1097280" cy="304200"/>
              </p14:xfrm>
            </p:contentPart>
          </mc:Choice>
          <mc:Fallback xmlns="">
            <p:pic>
              <p:nvPicPr>
                <p:cNvPr id="112" name="Ink 111">
                  <a:extLst>
                    <a:ext uri="{FF2B5EF4-FFF2-40B4-BE49-F238E27FC236}">
                      <a16:creationId xmlns:a16="http://schemas.microsoft.com/office/drawing/2014/main" id="{AB51C7BB-ECFF-9F88-DFA2-1F40D896E285}"/>
                    </a:ext>
                  </a:extLst>
                </p:cNvPr>
                <p:cNvPicPr/>
                <p:nvPr/>
              </p:nvPicPr>
              <p:blipFill>
                <a:blip r:embed="rId163"/>
                <a:stretch>
                  <a:fillRect/>
                </a:stretch>
              </p:blipFill>
              <p:spPr>
                <a:xfrm>
                  <a:off x="625577" y="6434002"/>
                  <a:ext cx="113292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3" name="Ink 112">
                  <a:extLst>
                    <a:ext uri="{FF2B5EF4-FFF2-40B4-BE49-F238E27FC236}">
                      <a16:creationId xmlns:a16="http://schemas.microsoft.com/office/drawing/2014/main" id="{BD402D1E-E834-AB7D-41D3-72161CAA68CD}"/>
                    </a:ext>
                  </a:extLst>
                </p14:cNvPr>
                <p14:cNvContentPartPr/>
                <p14:nvPr/>
              </p14:nvContentPartPr>
              <p14:xfrm>
                <a:off x="1432697" y="6562882"/>
                <a:ext cx="44280" cy="21240"/>
              </p14:xfrm>
            </p:contentPart>
          </mc:Choice>
          <mc:Fallback xmlns="">
            <p:pic>
              <p:nvPicPr>
                <p:cNvPr id="113" name="Ink 112">
                  <a:extLst>
                    <a:ext uri="{FF2B5EF4-FFF2-40B4-BE49-F238E27FC236}">
                      <a16:creationId xmlns:a16="http://schemas.microsoft.com/office/drawing/2014/main" id="{BD402D1E-E834-AB7D-41D3-72161CAA68CD}"/>
                    </a:ext>
                  </a:extLst>
                </p:cNvPr>
                <p:cNvPicPr/>
                <p:nvPr/>
              </p:nvPicPr>
              <p:blipFill>
                <a:blip r:embed="rId165"/>
                <a:stretch>
                  <a:fillRect/>
                </a:stretch>
              </p:blipFill>
              <p:spPr>
                <a:xfrm>
                  <a:off x="1415057" y="6545242"/>
                  <a:ext cx="799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4" name="Ink 113">
                  <a:extLst>
                    <a:ext uri="{FF2B5EF4-FFF2-40B4-BE49-F238E27FC236}">
                      <a16:creationId xmlns:a16="http://schemas.microsoft.com/office/drawing/2014/main" id="{30F0B3E0-FA98-AE20-894D-7C4A07AD64D9}"/>
                    </a:ext>
                  </a:extLst>
                </p14:cNvPr>
                <p14:cNvContentPartPr/>
                <p14:nvPr/>
              </p14:nvContentPartPr>
              <p14:xfrm>
                <a:off x="913217" y="6509962"/>
                <a:ext cx="540000" cy="82080"/>
              </p14:xfrm>
            </p:contentPart>
          </mc:Choice>
          <mc:Fallback xmlns="">
            <p:pic>
              <p:nvPicPr>
                <p:cNvPr id="114" name="Ink 113">
                  <a:extLst>
                    <a:ext uri="{FF2B5EF4-FFF2-40B4-BE49-F238E27FC236}">
                      <a16:creationId xmlns:a16="http://schemas.microsoft.com/office/drawing/2014/main" id="{30F0B3E0-FA98-AE20-894D-7C4A07AD64D9}"/>
                    </a:ext>
                  </a:extLst>
                </p:cNvPr>
                <p:cNvPicPr/>
                <p:nvPr/>
              </p:nvPicPr>
              <p:blipFill>
                <a:blip r:embed="rId167"/>
                <a:stretch>
                  <a:fillRect/>
                </a:stretch>
              </p:blipFill>
              <p:spPr>
                <a:xfrm>
                  <a:off x="895577" y="6491962"/>
                  <a:ext cx="575640" cy="117720"/>
                </a:xfrm>
                <a:prstGeom prst="rect">
                  <a:avLst/>
                </a:prstGeom>
              </p:spPr>
            </p:pic>
          </mc:Fallback>
        </mc:AlternateContent>
      </p:grpSp>
    </p:spTree>
    <p:extLst>
      <p:ext uri="{BB962C8B-B14F-4D97-AF65-F5344CB8AC3E}">
        <p14:creationId xmlns:p14="http://schemas.microsoft.com/office/powerpoint/2010/main" val="680784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D62DAA-EF9C-D079-E2E2-0B4F1D08BFD9}"/>
              </a:ext>
            </a:extLst>
          </p:cNvPr>
          <p:cNvSpPr txBox="1"/>
          <p:nvPr/>
        </p:nvSpPr>
        <p:spPr>
          <a:xfrm>
            <a:off x="258257" y="4462946"/>
            <a:ext cx="6096000" cy="369332"/>
          </a:xfrm>
          <a:prstGeom prst="rect">
            <a:avLst/>
          </a:prstGeom>
          <a:noFill/>
        </p:spPr>
        <p:txBody>
          <a:bodyPr wrap="square">
            <a:spAutoFit/>
          </a:bodyPr>
          <a:lstStyle/>
          <a:p>
            <a:pPr algn="l"/>
            <a:r>
              <a:rPr lang="en-US" sz="1800" b="0" i="0" u="none" strike="noStrike" baseline="0" dirty="0">
                <a:latin typeface="CMR10"/>
              </a:rPr>
              <a:t>The reciprocal lattice vectors are</a:t>
            </a:r>
            <a:endParaRPr lang="en-US" dirty="0"/>
          </a:p>
        </p:txBody>
      </p:sp>
      <p:pic>
        <p:nvPicPr>
          <p:cNvPr id="7" name="Picture 6">
            <a:extLst>
              <a:ext uri="{FF2B5EF4-FFF2-40B4-BE49-F238E27FC236}">
                <a16:creationId xmlns:a16="http://schemas.microsoft.com/office/drawing/2014/main" id="{04637408-3CD7-45F4-F431-77FFE59F5292}"/>
              </a:ext>
            </a:extLst>
          </p:cNvPr>
          <p:cNvPicPr>
            <a:picLocks noChangeAspect="1"/>
          </p:cNvPicPr>
          <p:nvPr/>
        </p:nvPicPr>
        <p:blipFill>
          <a:blip r:embed="rId2"/>
          <a:stretch>
            <a:fillRect/>
          </a:stretch>
        </p:blipFill>
        <p:spPr>
          <a:xfrm>
            <a:off x="974390" y="4944958"/>
            <a:ext cx="2497395" cy="1312459"/>
          </a:xfrm>
          <a:prstGeom prst="rect">
            <a:avLst/>
          </a:prstGeom>
        </p:spPr>
      </p:pic>
      <p:sp>
        <p:nvSpPr>
          <p:cNvPr id="14" name="Hexagon 13">
            <a:extLst>
              <a:ext uri="{FF2B5EF4-FFF2-40B4-BE49-F238E27FC236}">
                <a16:creationId xmlns:a16="http://schemas.microsoft.com/office/drawing/2014/main" id="{7296863D-8496-ABFA-1BF1-D8FE80158C27}"/>
              </a:ext>
            </a:extLst>
          </p:cNvPr>
          <p:cNvSpPr/>
          <p:nvPr/>
        </p:nvSpPr>
        <p:spPr>
          <a:xfrm>
            <a:off x="7179129" y="2237014"/>
            <a:ext cx="2563585" cy="2345872"/>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79B06764-75DA-8538-611A-6BB66346F55E}"/>
              </a:ext>
            </a:extLst>
          </p:cNvPr>
          <p:cNvCxnSpPr>
            <a:cxnSpLocks/>
            <a:stCxn id="14" idx="3"/>
          </p:cNvCxnSpPr>
          <p:nvPr/>
        </p:nvCxnSpPr>
        <p:spPr>
          <a:xfrm>
            <a:off x="7179129" y="3409950"/>
            <a:ext cx="4065814" cy="19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990DDC2-69AC-EE4B-00DC-9E251774604A}"/>
              </a:ext>
            </a:extLst>
          </p:cNvPr>
          <p:cNvCxnSpPr>
            <a:cxnSpLocks/>
          </p:cNvCxnSpPr>
          <p:nvPr/>
        </p:nvCxnSpPr>
        <p:spPr>
          <a:xfrm flipH="1" flipV="1">
            <a:off x="7121194" y="1665514"/>
            <a:ext cx="57935" cy="3565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23FC77D-1E92-2929-3F54-DBD19F9EBD10}"/>
              </a:ext>
            </a:extLst>
          </p:cNvPr>
          <p:cNvCxnSpPr>
            <a:stCxn id="14" idx="3"/>
            <a:endCxn id="14" idx="5"/>
          </p:cNvCxnSpPr>
          <p:nvPr/>
        </p:nvCxnSpPr>
        <p:spPr>
          <a:xfrm flipV="1">
            <a:off x="7179129" y="2237015"/>
            <a:ext cx="1977117" cy="117293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6" name="Straight Arrow Connector 25">
            <a:extLst>
              <a:ext uri="{FF2B5EF4-FFF2-40B4-BE49-F238E27FC236}">
                <a16:creationId xmlns:a16="http://schemas.microsoft.com/office/drawing/2014/main" id="{A2F3DD1C-A776-92F9-5A25-4FF1DAF04418}"/>
              </a:ext>
            </a:extLst>
          </p:cNvPr>
          <p:cNvCxnSpPr>
            <a:cxnSpLocks/>
            <a:stCxn id="14" idx="3"/>
            <a:endCxn id="14" idx="1"/>
          </p:cNvCxnSpPr>
          <p:nvPr/>
        </p:nvCxnSpPr>
        <p:spPr>
          <a:xfrm>
            <a:off x="7179129" y="3409950"/>
            <a:ext cx="1977117" cy="117293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9" name="Straight Arrow Connector 28">
            <a:extLst>
              <a:ext uri="{FF2B5EF4-FFF2-40B4-BE49-F238E27FC236}">
                <a16:creationId xmlns:a16="http://schemas.microsoft.com/office/drawing/2014/main" id="{7F866776-B277-4715-7BC2-E38E6714373F}"/>
              </a:ext>
            </a:extLst>
          </p:cNvPr>
          <p:cNvCxnSpPr>
            <a:cxnSpLocks/>
          </p:cNvCxnSpPr>
          <p:nvPr/>
        </p:nvCxnSpPr>
        <p:spPr>
          <a:xfrm>
            <a:off x="7179128" y="3407228"/>
            <a:ext cx="1277031" cy="2013848"/>
          </a:xfrm>
          <a:prstGeom prst="straightConnector1">
            <a:avLst/>
          </a:prstGeom>
          <a:ln w="38100">
            <a:solidFill>
              <a:srgbClr val="92D050"/>
            </a:solidFill>
            <a:tailEnd type="triangle"/>
          </a:ln>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id="{EA380C19-EF1C-7069-2CE5-C51E9658D859}"/>
              </a:ext>
            </a:extLst>
          </p:cNvPr>
          <p:cNvCxnSpPr>
            <a:cxnSpLocks/>
          </p:cNvCxnSpPr>
          <p:nvPr/>
        </p:nvCxnSpPr>
        <p:spPr>
          <a:xfrm rot="5400000">
            <a:off x="7467600" y="4425038"/>
            <a:ext cx="19771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2D9660D-4BB1-27E8-6909-66C9DB5D326F}"/>
              </a:ext>
            </a:extLst>
          </p:cNvPr>
          <p:cNvCxnSpPr>
            <a:cxnSpLocks/>
          </p:cNvCxnSpPr>
          <p:nvPr/>
        </p:nvCxnSpPr>
        <p:spPr>
          <a:xfrm rot="5400000">
            <a:off x="7467600" y="2418669"/>
            <a:ext cx="19771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D647606-A8FC-9A2F-DC83-FB56E25F749F}"/>
              </a:ext>
            </a:extLst>
          </p:cNvPr>
          <p:cNvCxnSpPr>
            <a:stCxn id="14" idx="3"/>
          </p:cNvCxnSpPr>
          <p:nvPr/>
        </p:nvCxnSpPr>
        <p:spPr>
          <a:xfrm flipV="1">
            <a:off x="7179129" y="1409700"/>
            <a:ext cx="1277030" cy="200025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F79BC35-36EF-832B-4679-EA62BB01B5A6}"/>
              </a:ext>
            </a:extLst>
          </p:cNvPr>
          <p:cNvSpPr txBox="1"/>
          <p:nvPr/>
        </p:nvSpPr>
        <p:spPr>
          <a:xfrm>
            <a:off x="9290957" y="2191295"/>
            <a:ext cx="1554008" cy="369332"/>
          </a:xfrm>
          <a:prstGeom prst="rect">
            <a:avLst/>
          </a:prstGeom>
          <a:noFill/>
        </p:spPr>
        <p:txBody>
          <a:bodyPr wrap="square" rtlCol="0">
            <a:spAutoFit/>
          </a:bodyPr>
          <a:lstStyle/>
          <a:p>
            <a:r>
              <a:rPr lang="en-US" b="1" dirty="0"/>
              <a:t>a</a:t>
            </a:r>
            <a:r>
              <a:rPr lang="en-US" b="1" baseline="-25000" dirty="0"/>
              <a:t>1</a:t>
            </a:r>
            <a:r>
              <a:rPr lang="en-US" dirty="0"/>
              <a:t>/a</a:t>
            </a:r>
          </a:p>
        </p:txBody>
      </p:sp>
      <p:sp>
        <p:nvSpPr>
          <p:cNvPr id="46" name="TextBox 45">
            <a:extLst>
              <a:ext uri="{FF2B5EF4-FFF2-40B4-BE49-F238E27FC236}">
                <a16:creationId xmlns:a16="http://schemas.microsoft.com/office/drawing/2014/main" id="{A21C24E6-C62D-C55C-DAED-71F3E4ADC072}"/>
              </a:ext>
            </a:extLst>
          </p:cNvPr>
          <p:cNvSpPr txBox="1"/>
          <p:nvPr/>
        </p:nvSpPr>
        <p:spPr>
          <a:xfrm>
            <a:off x="8514093" y="1249953"/>
            <a:ext cx="1713035" cy="369332"/>
          </a:xfrm>
          <a:prstGeom prst="rect">
            <a:avLst/>
          </a:prstGeom>
          <a:noFill/>
        </p:spPr>
        <p:txBody>
          <a:bodyPr wrap="square" rtlCol="0">
            <a:spAutoFit/>
          </a:bodyPr>
          <a:lstStyle/>
          <a:p>
            <a:r>
              <a:rPr lang="en-US" dirty="0"/>
              <a:t>a sqrt[3]</a:t>
            </a:r>
            <a:r>
              <a:rPr lang="en-US" b="1" dirty="0"/>
              <a:t> G</a:t>
            </a:r>
            <a:r>
              <a:rPr lang="en-US" b="1" baseline="-25000" dirty="0"/>
              <a:t>1</a:t>
            </a:r>
            <a:r>
              <a:rPr lang="en-US" dirty="0"/>
              <a:t>/4</a:t>
            </a:r>
            <a:r>
              <a:rPr lang="en-US" dirty="0">
                <a:latin typeface="Symbol" panose="05050102010706020507" pitchFamily="18" charset="2"/>
              </a:rPr>
              <a:t>p</a:t>
            </a:r>
          </a:p>
        </p:txBody>
      </p:sp>
      <p:sp>
        <p:nvSpPr>
          <p:cNvPr id="47" name="Rectangle 46">
            <a:extLst>
              <a:ext uri="{FF2B5EF4-FFF2-40B4-BE49-F238E27FC236}">
                <a16:creationId xmlns:a16="http://schemas.microsoft.com/office/drawing/2014/main" id="{357760EB-0A04-8FEA-50AC-6D5314EC95E6}"/>
              </a:ext>
            </a:extLst>
          </p:cNvPr>
          <p:cNvSpPr/>
          <p:nvPr/>
        </p:nvSpPr>
        <p:spPr>
          <a:xfrm rot="1776035">
            <a:off x="7223915" y="3292773"/>
            <a:ext cx="183783" cy="1886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3C48963-8C99-2679-6BB8-4BDE30AC1222}"/>
              </a:ext>
            </a:extLst>
          </p:cNvPr>
          <p:cNvGrpSpPr/>
          <p:nvPr/>
        </p:nvGrpSpPr>
        <p:grpSpPr>
          <a:xfrm>
            <a:off x="639257" y="123202"/>
            <a:ext cx="951480" cy="443520"/>
            <a:chOff x="639257" y="123202"/>
            <a:chExt cx="951480" cy="44352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C3516759-41DA-659F-1849-4A4779CE2AA1}"/>
                    </a:ext>
                  </a:extLst>
                </p14:cNvPr>
                <p14:cNvContentPartPr/>
                <p14:nvPr/>
              </p14:nvContentPartPr>
              <p14:xfrm>
                <a:off x="639257" y="241282"/>
                <a:ext cx="159120" cy="180720"/>
              </p14:xfrm>
            </p:contentPart>
          </mc:Choice>
          <mc:Fallback xmlns="">
            <p:pic>
              <p:nvPicPr>
                <p:cNvPr id="2" name="Ink 1">
                  <a:extLst>
                    <a:ext uri="{FF2B5EF4-FFF2-40B4-BE49-F238E27FC236}">
                      <a16:creationId xmlns:a16="http://schemas.microsoft.com/office/drawing/2014/main" id="{C3516759-41DA-659F-1849-4A4779CE2AA1}"/>
                    </a:ext>
                  </a:extLst>
                </p:cNvPr>
                <p:cNvPicPr/>
                <p:nvPr/>
              </p:nvPicPr>
              <p:blipFill>
                <a:blip r:embed="rId4"/>
                <a:stretch>
                  <a:fillRect/>
                </a:stretch>
              </p:blipFill>
              <p:spPr>
                <a:xfrm>
                  <a:off x="621257" y="223282"/>
                  <a:ext cx="1947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8A268813-DD53-4B66-CA54-876CEF8D0A88}"/>
                    </a:ext>
                  </a:extLst>
                </p14:cNvPr>
                <p14:cNvContentPartPr/>
                <p14:nvPr/>
              </p14:nvContentPartPr>
              <p14:xfrm>
                <a:off x="868217" y="396082"/>
                <a:ext cx="140760" cy="170640"/>
              </p14:xfrm>
            </p:contentPart>
          </mc:Choice>
          <mc:Fallback xmlns="">
            <p:pic>
              <p:nvPicPr>
                <p:cNvPr id="4" name="Ink 3">
                  <a:extLst>
                    <a:ext uri="{FF2B5EF4-FFF2-40B4-BE49-F238E27FC236}">
                      <a16:creationId xmlns:a16="http://schemas.microsoft.com/office/drawing/2014/main" id="{8A268813-DD53-4B66-CA54-876CEF8D0A88}"/>
                    </a:ext>
                  </a:extLst>
                </p:cNvPr>
                <p:cNvPicPr/>
                <p:nvPr/>
              </p:nvPicPr>
              <p:blipFill>
                <a:blip r:embed="rId6"/>
                <a:stretch>
                  <a:fillRect/>
                </a:stretch>
              </p:blipFill>
              <p:spPr>
                <a:xfrm>
                  <a:off x="850217" y="378442"/>
                  <a:ext cx="1764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3439946E-ADCC-F348-39C1-1F0B5E0DA1BF}"/>
                    </a:ext>
                  </a:extLst>
                </p14:cNvPr>
                <p14:cNvContentPartPr/>
                <p14:nvPr/>
              </p14:nvContentPartPr>
              <p14:xfrm>
                <a:off x="1072697" y="258202"/>
                <a:ext cx="145800" cy="131760"/>
              </p14:xfrm>
            </p:contentPart>
          </mc:Choice>
          <mc:Fallback xmlns="">
            <p:pic>
              <p:nvPicPr>
                <p:cNvPr id="5" name="Ink 4">
                  <a:extLst>
                    <a:ext uri="{FF2B5EF4-FFF2-40B4-BE49-F238E27FC236}">
                      <a16:creationId xmlns:a16="http://schemas.microsoft.com/office/drawing/2014/main" id="{3439946E-ADCC-F348-39C1-1F0B5E0DA1BF}"/>
                    </a:ext>
                  </a:extLst>
                </p:cNvPr>
                <p:cNvPicPr/>
                <p:nvPr/>
              </p:nvPicPr>
              <p:blipFill>
                <a:blip r:embed="rId8"/>
                <a:stretch>
                  <a:fillRect/>
                </a:stretch>
              </p:blipFill>
              <p:spPr>
                <a:xfrm>
                  <a:off x="1054697" y="240202"/>
                  <a:ext cx="1814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C70FFD00-1F9A-1553-0D7E-2541E62E01C7}"/>
                    </a:ext>
                  </a:extLst>
                </p14:cNvPr>
                <p14:cNvContentPartPr/>
                <p14:nvPr/>
              </p14:nvContentPartPr>
              <p14:xfrm>
                <a:off x="1142897" y="253882"/>
                <a:ext cx="153000" cy="130680"/>
              </p14:xfrm>
            </p:contentPart>
          </mc:Choice>
          <mc:Fallback xmlns="">
            <p:pic>
              <p:nvPicPr>
                <p:cNvPr id="6" name="Ink 5">
                  <a:extLst>
                    <a:ext uri="{FF2B5EF4-FFF2-40B4-BE49-F238E27FC236}">
                      <a16:creationId xmlns:a16="http://schemas.microsoft.com/office/drawing/2014/main" id="{C70FFD00-1F9A-1553-0D7E-2541E62E01C7}"/>
                    </a:ext>
                  </a:extLst>
                </p:cNvPr>
                <p:cNvPicPr/>
                <p:nvPr/>
              </p:nvPicPr>
              <p:blipFill>
                <a:blip r:embed="rId10"/>
                <a:stretch>
                  <a:fillRect/>
                </a:stretch>
              </p:blipFill>
              <p:spPr>
                <a:xfrm>
                  <a:off x="1124897" y="235882"/>
                  <a:ext cx="1886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0E7CD2ED-1EEE-4E93-E8C1-B0255BB80D80}"/>
                    </a:ext>
                  </a:extLst>
                </p14:cNvPr>
                <p14:cNvContentPartPr/>
                <p14:nvPr/>
              </p14:nvContentPartPr>
              <p14:xfrm>
                <a:off x="1398497" y="283402"/>
                <a:ext cx="176040" cy="152640"/>
              </p14:xfrm>
            </p:contentPart>
          </mc:Choice>
          <mc:Fallback xmlns="">
            <p:pic>
              <p:nvPicPr>
                <p:cNvPr id="8" name="Ink 7">
                  <a:extLst>
                    <a:ext uri="{FF2B5EF4-FFF2-40B4-BE49-F238E27FC236}">
                      <a16:creationId xmlns:a16="http://schemas.microsoft.com/office/drawing/2014/main" id="{0E7CD2ED-1EEE-4E93-E8C1-B0255BB80D80}"/>
                    </a:ext>
                  </a:extLst>
                </p:cNvPr>
                <p:cNvPicPr/>
                <p:nvPr/>
              </p:nvPicPr>
              <p:blipFill>
                <a:blip r:embed="rId12"/>
                <a:stretch>
                  <a:fillRect/>
                </a:stretch>
              </p:blipFill>
              <p:spPr>
                <a:xfrm>
                  <a:off x="1380857" y="265402"/>
                  <a:ext cx="2116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AFB4299C-8861-AF84-4E64-72254E20698C}"/>
                    </a:ext>
                  </a:extLst>
                </p14:cNvPr>
                <p14:cNvContentPartPr/>
                <p14:nvPr/>
              </p14:nvContentPartPr>
              <p14:xfrm>
                <a:off x="1396337" y="373042"/>
                <a:ext cx="194400" cy="12600"/>
              </p14:xfrm>
            </p:contentPart>
          </mc:Choice>
          <mc:Fallback xmlns="">
            <p:pic>
              <p:nvPicPr>
                <p:cNvPr id="9" name="Ink 8">
                  <a:extLst>
                    <a:ext uri="{FF2B5EF4-FFF2-40B4-BE49-F238E27FC236}">
                      <a16:creationId xmlns:a16="http://schemas.microsoft.com/office/drawing/2014/main" id="{AFB4299C-8861-AF84-4E64-72254E20698C}"/>
                    </a:ext>
                  </a:extLst>
                </p:cNvPr>
                <p:cNvPicPr/>
                <p:nvPr/>
              </p:nvPicPr>
              <p:blipFill>
                <a:blip r:embed="rId14"/>
                <a:stretch>
                  <a:fillRect/>
                </a:stretch>
              </p:blipFill>
              <p:spPr>
                <a:xfrm>
                  <a:off x="1378337" y="355042"/>
                  <a:ext cx="2300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2398A693-52F9-B42B-5797-93D2440764D0}"/>
                    </a:ext>
                  </a:extLst>
                </p14:cNvPr>
                <p14:cNvContentPartPr/>
                <p14:nvPr/>
              </p14:nvContentPartPr>
              <p14:xfrm>
                <a:off x="1431257" y="123202"/>
                <a:ext cx="96480" cy="122400"/>
              </p14:xfrm>
            </p:contentPart>
          </mc:Choice>
          <mc:Fallback xmlns="">
            <p:pic>
              <p:nvPicPr>
                <p:cNvPr id="10" name="Ink 9">
                  <a:extLst>
                    <a:ext uri="{FF2B5EF4-FFF2-40B4-BE49-F238E27FC236}">
                      <a16:creationId xmlns:a16="http://schemas.microsoft.com/office/drawing/2014/main" id="{2398A693-52F9-B42B-5797-93D2440764D0}"/>
                    </a:ext>
                  </a:extLst>
                </p:cNvPr>
                <p:cNvPicPr/>
                <p:nvPr/>
              </p:nvPicPr>
              <p:blipFill>
                <a:blip r:embed="rId16"/>
                <a:stretch>
                  <a:fillRect/>
                </a:stretch>
              </p:blipFill>
              <p:spPr>
                <a:xfrm>
                  <a:off x="1413257" y="105202"/>
                  <a:ext cx="132120" cy="158040"/>
                </a:xfrm>
                <a:prstGeom prst="rect">
                  <a:avLst/>
                </a:prstGeom>
              </p:spPr>
            </p:pic>
          </mc:Fallback>
        </mc:AlternateContent>
      </p:grpSp>
      <p:grpSp>
        <p:nvGrpSpPr>
          <p:cNvPr id="90" name="Group 89">
            <a:extLst>
              <a:ext uri="{FF2B5EF4-FFF2-40B4-BE49-F238E27FC236}">
                <a16:creationId xmlns:a16="http://schemas.microsoft.com/office/drawing/2014/main" id="{BA3C9A6C-E16E-3D12-3B29-FF99C5DFF532}"/>
              </a:ext>
            </a:extLst>
          </p:cNvPr>
          <p:cNvGrpSpPr/>
          <p:nvPr/>
        </p:nvGrpSpPr>
        <p:grpSpPr>
          <a:xfrm>
            <a:off x="710537" y="1548082"/>
            <a:ext cx="783360" cy="377640"/>
            <a:chOff x="710537" y="1548082"/>
            <a:chExt cx="783360" cy="377640"/>
          </a:xfrm>
        </p:grpSpPr>
        <mc:AlternateContent xmlns:mc="http://schemas.openxmlformats.org/markup-compatibility/2006" xmlns:p14="http://schemas.microsoft.com/office/powerpoint/2010/main">
          <mc:Choice Requires="p14">
            <p:contentPart p14:bwMode="auto" r:id="rId17">
              <p14:nvContentPartPr>
                <p14:cNvPr id="82" name="Ink 81">
                  <a:extLst>
                    <a:ext uri="{FF2B5EF4-FFF2-40B4-BE49-F238E27FC236}">
                      <a16:creationId xmlns:a16="http://schemas.microsoft.com/office/drawing/2014/main" id="{3CF19CCE-4955-2637-C6D2-0FBC8CD93EE3}"/>
                    </a:ext>
                  </a:extLst>
                </p14:cNvPr>
                <p14:cNvContentPartPr/>
                <p14:nvPr/>
              </p14:nvContentPartPr>
              <p14:xfrm>
                <a:off x="710537" y="1682002"/>
                <a:ext cx="164160" cy="151560"/>
              </p14:xfrm>
            </p:contentPart>
          </mc:Choice>
          <mc:Fallback xmlns="">
            <p:pic>
              <p:nvPicPr>
                <p:cNvPr id="82" name="Ink 81">
                  <a:extLst>
                    <a:ext uri="{FF2B5EF4-FFF2-40B4-BE49-F238E27FC236}">
                      <a16:creationId xmlns:a16="http://schemas.microsoft.com/office/drawing/2014/main" id="{3CF19CCE-4955-2637-C6D2-0FBC8CD93EE3}"/>
                    </a:ext>
                  </a:extLst>
                </p:cNvPr>
                <p:cNvPicPr/>
                <p:nvPr/>
              </p:nvPicPr>
              <p:blipFill>
                <a:blip r:embed="rId18"/>
                <a:stretch>
                  <a:fillRect/>
                </a:stretch>
              </p:blipFill>
              <p:spPr>
                <a:xfrm>
                  <a:off x="692537" y="1664362"/>
                  <a:ext cx="1998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3" name="Ink 82">
                  <a:extLst>
                    <a:ext uri="{FF2B5EF4-FFF2-40B4-BE49-F238E27FC236}">
                      <a16:creationId xmlns:a16="http://schemas.microsoft.com/office/drawing/2014/main" id="{48E93AA1-8D73-7E1F-F610-7125EB83359F}"/>
                    </a:ext>
                  </a:extLst>
                </p14:cNvPr>
                <p14:cNvContentPartPr/>
                <p14:nvPr/>
              </p14:nvContentPartPr>
              <p14:xfrm>
                <a:off x="743297" y="1768042"/>
                <a:ext cx="123840" cy="5040"/>
              </p14:xfrm>
            </p:contentPart>
          </mc:Choice>
          <mc:Fallback xmlns="">
            <p:pic>
              <p:nvPicPr>
                <p:cNvPr id="83" name="Ink 82">
                  <a:extLst>
                    <a:ext uri="{FF2B5EF4-FFF2-40B4-BE49-F238E27FC236}">
                      <a16:creationId xmlns:a16="http://schemas.microsoft.com/office/drawing/2014/main" id="{48E93AA1-8D73-7E1F-F610-7125EB83359F}"/>
                    </a:ext>
                  </a:extLst>
                </p:cNvPr>
                <p:cNvPicPr/>
                <p:nvPr/>
              </p:nvPicPr>
              <p:blipFill>
                <a:blip r:embed="rId20"/>
                <a:stretch>
                  <a:fillRect/>
                </a:stretch>
              </p:blipFill>
              <p:spPr>
                <a:xfrm>
                  <a:off x="725297" y="1750042"/>
                  <a:ext cx="1594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4" name="Ink 83">
                  <a:extLst>
                    <a:ext uri="{FF2B5EF4-FFF2-40B4-BE49-F238E27FC236}">
                      <a16:creationId xmlns:a16="http://schemas.microsoft.com/office/drawing/2014/main" id="{4AFA83A3-756F-D14C-A87E-70A761ED58A7}"/>
                    </a:ext>
                  </a:extLst>
                </p14:cNvPr>
                <p14:cNvContentPartPr/>
                <p14:nvPr/>
              </p14:nvContentPartPr>
              <p14:xfrm>
                <a:off x="749417" y="1548082"/>
                <a:ext cx="120240" cy="88920"/>
              </p14:xfrm>
            </p:contentPart>
          </mc:Choice>
          <mc:Fallback xmlns="">
            <p:pic>
              <p:nvPicPr>
                <p:cNvPr id="84" name="Ink 83">
                  <a:extLst>
                    <a:ext uri="{FF2B5EF4-FFF2-40B4-BE49-F238E27FC236}">
                      <a16:creationId xmlns:a16="http://schemas.microsoft.com/office/drawing/2014/main" id="{4AFA83A3-756F-D14C-A87E-70A761ED58A7}"/>
                    </a:ext>
                  </a:extLst>
                </p:cNvPr>
                <p:cNvPicPr/>
                <p:nvPr/>
              </p:nvPicPr>
              <p:blipFill>
                <a:blip r:embed="rId22"/>
                <a:stretch>
                  <a:fillRect/>
                </a:stretch>
              </p:blipFill>
              <p:spPr>
                <a:xfrm>
                  <a:off x="731777" y="1530082"/>
                  <a:ext cx="1558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85" name="Ink 84">
                  <a:extLst>
                    <a:ext uri="{FF2B5EF4-FFF2-40B4-BE49-F238E27FC236}">
                      <a16:creationId xmlns:a16="http://schemas.microsoft.com/office/drawing/2014/main" id="{0E9B1160-F9A0-CB82-5458-73E2EDB50B78}"/>
                    </a:ext>
                  </a:extLst>
                </p14:cNvPr>
                <p14:cNvContentPartPr/>
                <p14:nvPr/>
              </p14:nvContentPartPr>
              <p14:xfrm>
                <a:off x="1022297" y="1716922"/>
                <a:ext cx="106560" cy="109440"/>
              </p14:xfrm>
            </p:contentPart>
          </mc:Choice>
          <mc:Fallback xmlns="">
            <p:pic>
              <p:nvPicPr>
                <p:cNvPr id="85" name="Ink 84">
                  <a:extLst>
                    <a:ext uri="{FF2B5EF4-FFF2-40B4-BE49-F238E27FC236}">
                      <a16:creationId xmlns:a16="http://schemas.microsoft.com/office/drawing/2014/main" id="{0E9B1160-F9A0-CB82-5458-73E2EDB50B78}"/>
                    </a:ext>
                  </a:extLst>
                </p:cNvPr>
                <p:cNvPicPr/>
                <p:nvPr/>
              </p:nvPicPr>
              <p:blipFill>
                <a:blip r:embed="rId24"/>
                <a:stretch>
                  <a:fillRect/>
                </a:stretch>
              </p:blipFill>
              <p:spPr>
                <a:xfrm>
                  <a:off x="1004297" y="1699282"/>
                  <a:ext cx="1422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86" name="Ink 85">
                  <a:extLst>
                    <a:ext uri="{FF2B5EF4-FFF2-40B4-BE49-F238E27FC236}">
                      <a16:creationId xmlns:a16="http://schemas.microsoft.com/office/drawing/2014/main" id="{18A536AC-69BE-61CB-4CDD-8E2D148C788C}"/>
                    </a:ext>
                  </a:extLst>
                </p14:cNvPr>
                <p14:cNvContentPartPr/>
                <p14:nvPr/>
              </p14:nvContentPartPr>
              <p14:xfrm>
                <a:off x="1000337" y="1719442"/>
                <a:ext cx="156600" cy="150120"/>
              </p14:xfrm>
            </p:contentPart>
          </mc:Choice>
          <mc:Fallback xmlns="">
            <p:pic>
              <p:nvPicPr>
                <p:cNvPr id="86" name="Ink 85">
                  <a:extLst>
                    <a:ext uri="{FF2B5EF4-FFF2-40B4-BE49-F238E27FC236}">
                      <a16:creationId xmlns:a16="http://schemas.microsoft.com/office/drawing/2014/main" id="{18A536AC-69BE-61CB-4CDD-8E2D148C788C}"/>
                    </a:ext>
                  </a:extLst>
                </p:cNvPr>
                <p:cNvPicPr/>
                <p:nvPr/>
              </p:nvPicPr>
              <p:blipFill>
                <a:blip r:embed="rId26"/>
                <a:stretch>
                  <a:fillRect/>
                </a:stretch>
              </p:blipFill>
              <p:spPr>
                <a:xfrm>
                  <a:off x="982697" y="1701802"/>
                  <a:ext cx="1922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87" name="Ink 86">
                  <a:extLst>
                    <a:ext uri="{FF2B5EF4-FFF2-40B4-BE49-F238E27FC236}">
                      <a16:creationId xmlns:a16="http://schemas.microsoft.com/office/drawing/2014/main" id="{9519F0ED-40D1-19FB-5F91-3148B0E46526}"/>
                    </a:ext>
                  </a:extLst>
                </p14:cNvPr>
                <p14:cNvContentPartPr/>
                <p14:nvPr/>
              </p14:nvContentPartPr>
              <p14:xfrm>
                <a:off x="1264937" y="1697482"/>
                <a:ext cx="134280" cy="172080"/>
              </p14:xfrm>
            </p:contentPart>
          </mc:Choice>
          <mc:Fallback xmlns="">
            <p:pic>
              <p:nvPicPr>
                <p:cNvPr id="87" name="Ink 86">
                  <a:extLst>
                    <a:ext uri="{FF2B5EF4-FFF2-40B4-BE49-F238E27FC236}">
                      <a16:creationId xmlns:a16="http://schemas.microsoft.com/office/drawing/2014/main" id="{9519F0ED-40D1-19FB-5F91-3148B0E46526}"/>
                    </a:ext>
                  </a:extLst>
                </p:cNvPr>
                <p:cNvPicPr/>
                <p:nvPr/>
              </p:nvPicPr>
              <p:blipFill>
                <a:blip r:embed="rId28"/>
                <a:stretch>
                  <a:fillRect/>
                </a:stretch>
              </p:blipFill>
              <p:spPr>
                <a:xfrm>
                  <a:off x="1247297" y="1679842"/>
                  <a:ext cx="1699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88" name="Ink 87">
                  <a:extLst>
                    <a:ext uri="{FF2B5EF4-FFF2-40B4-BE49-F238E27FC236}">
                      <a16:creationId xmlns:a16="http://schemas.microsoft.com/office/drawing/2014/main" id="{FCA4AF11-4623-783E-1A76-A2C2A510EBC9}"/>
                    </a:ext>
                  </a:extLst>
                </p14:cNvPr>
                <p14:cNvContentPartPr/>
                <p14:nvPr/>
              </p14:nvContentPartPr>
              <p14:xfrm>
                <a:off x="1487057" y="1800802"/>
                <a:ext cx="6840" cy="124920"/>
              </p14:xfrm>
            </p:contentPart>
          </mc:Choice>
          <mc:Fallback xmlns="">
            <p:pic>
              <p:nvPicPr>
                <p:cNvPr id="88" name="Ink 87">
                  <a:extLst>
                    <a:ext uri="{FF2B5EF4-FFF2-40B4-BE49-F238E27FC236}">
                      <a16:creationId xmlns:a16="http://schemas.microsoft.com/office/drawing/2014/main" id="{FCA4AF11-4623-783E-1A76-A2C2A510EBC9}"/>
                    </a:ext>
                  </a:extLst>
                </p:cNvPr>
                <p:cNvPicPr/>
                <p:nvPr/>
              </p:nvPicPr>
              <p:blipFill>
                <a:blip r:embed="rId30"/>
                <a:stretch>
                  <a:fillRect/>
                </a:stretch>
              </p:blipFill>
              <p:spPr>
                <a:xfrm>
                  <a:off x="1469057" y="1783162"/>
                  <a:ext cx="424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89" name="Ink 88">
                  <a:extLst>
                    <a:ext uri="{FF2B5EF4-FFF2-40B4-BE49-F238E27FC236}">
                      <a16:creationId xmlns:a16="http://schemas.microsoft.com/office/drawing/2014/main" id="{937039A1-E8F8-594F-7750-664A9A62EB6B}"/>
                    </a:ext>
                  </a:extLst>
                </p14:cNvPr>
                <p14:cNvContentPartPr/>
                <p14:nvPr/>
              </p14:nvContentPartPr>
              <p14:xfrm>
                <a:off x="1288337" y="1613602"/>
                <a:ext cx="140400" cy="35640"/>
              </p14:xfrm>
            </p:contentPart>
          </mc:Choice>
          <mc:Fallback xmlns="">
            <p:pic>
              <p:nvPicPr>
                <p:cNvPr id="89" name="Ink 88">
                  <a:extLst>
                    <a:ext uri="{FF2B5EF4-FFF2-40B4-BE49-F238E27FC236}">
                      <a16:creationId xmlns:a16="http://schemas.microsoft.com/office/drawing/2014/main" id="{937039A1-E8F8-594F-7750-664A9A62EB6B}"/>
                    </a:ext>
                  </a:extLst>
                </p:cNvPr>
                <p:cNvPicPr/>
                <p:nvPr/>
              </p:nvPicPr>
              <p:blipFill>
                <a:blip r:embed="rId32"/>
                <a:stretch>
                  <a:fillRect/>
                </a:stretch>
              </p:blipFill>
              <p:spPr>
                <a:xfrm>
                  <a:off x="1270337" y="1595962"/>
                  <a:ext cx="176040" cy="71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91" name="Ink 90">
                <a:extLst>
                  <a:ext uri="{FF2B5EF4-FFF2-40B4-BE49-F238E27FC236}">
                    <a16:creationId xmlns:a16="http://schemas.microsoft.com/office/drawing/2014/main" id="{B2671346-108A-2EBA-B0A1-9CBB9B51785B}"/>
                  </a:ext>
                </a:extLst>
              </p14:cNvPr>
              <p14:cNvContentPartPr/>
              <p14:nvPr/>
            </p14:nvContentPartPr>
            <p14:xfrm>
              <a:off x="658337" y="184042"/>
              <a:ext cx="142920" cy="15840"/>
            </p14:xfrm>
          </p:contentPart>
        </mc:Choice>
        <mc:Fallback xmlns="">
          <p:pic>
            <p:nvPicPr>
              <p:cNvPr id="91" name="Ink 90">
                <a:extLst>
                  <a:ext uri="{FF2B5EF4-FFF2-40B4-BE49-F238E27FC236}">
                    <a16:creationId xmlns:a16="http://schemas.microsoft.com/office/drawing/2014/main" id="{B2671346-108A-2EBA-B0A1-9CBB9B51785B}"/>
                  </a:ext>
                </a:extLst>
              </p:cNvPr>
              <p:cNvPicPr/>
              <p:nvPr/>
            </p:nvPicPr>
            <p:blipFill>
              <a:blip r:embed="rId34"/>
              <a:stretch>
                <a:fillRect/>
              </a:stretch>
            </p:blipFill>
            <p:spPr>
              <a:xfrm>
                <a:off x="640697" y="166042"/>
                <a:ext cx="178560" cy="51480"/>
              </a:xfrm>
              <a:prstGeom prst="rect">
                <a:avLst/>
              </a:prstGeom>
            </p:spPr>
          </p:pic>
        </mc:Fallback>
      </mc:AlternateContent>
      <p:grpSp>
        <p:nvGrpSpPr>
          <p:cNvPr id="123" name="Group 122">
            <a:extLst>
              <a:ext uri="{FF2B5EF4-FFF2-40B4-BE49-F238E27FC236}">
                <a16:creationId xmlns:a16="http://schemas.microsoft.com/office/drawing/2014/main" id="{18654C9B-DF7C-CC04-6C1C-8BA6D1004EDF}"/>
              </a:ext>
            </a:extLst>
          </p:cNvPr>
          <p:cNvGrpSpPr/>
          <p:nvPr/>
        </p:nvGrpSpPr>
        <p:grpSpPr>
          <a:xfrm>
            <a:off x="1802417" y="131122"/>
            <a:ext cx="3377160" cy="2127147"/>
            <a:chOff x="1802417" y="131122"/>
            <a:chExt cx="3377160" cy="2127147"/>
          </a:xfrm>
        </p:grpSpPr>
        <mc:AlternateContent xmlns:mc="http://schemas.openxmlformats.org/markup-compatibility/2006" xmlns:p14="http://schemas.microsoft.com/office/powerpoint/2010/main">
          <mc:Choice Requires="p14">
            <p:contentPart p14:bwMode="auto" r:id="rId35">
              <p14:nvContentPartPr>
                <p14:cNvPr id="13" name="Ink 12">
                  <a:extLst>
                    <a:ext uri="{FF2B5EF4-FFF2-40B4-BE49-F238E27FC236}">
                      <a16:creationId xmlns:a16="http://schemas.microsoft.com/office/drawing/2014/main" id="{DEA02A71-F50A-98A6-3282-E62251CD846E}"/>
                    </a:ext>
                  </a:extLst>
                </p14:cNvPr>
                <p14:cNvContentPartPr/>
                <p14:nvPr/>
              </p14:nvContentPartPr>
              <p14:xfrm>
                <a:off x="1813217" y="323002"/>
                <a:ext cx="117720" cy="16920"/>
              </p14:xfrm>
            </p:contentPart>
          </mc:Choice>
          <mc:Fallback xmlns="">
            <p:pic>
              <p:nvPicPr>
                <p:cNvPr id="13" name="Ink 12">
                  <a:extLst>
                    <a:ext uri="{FF2B5EF4-FFF2-40B4-BE49-F238E27FC236}">
                      <a16:creationId xmlns:a16="http://schemas.microsoft.com/office/drawing/2014/main" id="{DEA02A71-F50A-98A6-3282-E62251CD846E}"/>
                    </a:ext>
                  </a:extLst>
                </p:cNvPr>
                <p:cNvPicPr/>
                <p:nvPr/>
              </p:nvPicPr>
              <p:blipFill>
                <a:blip r:embed="rId36"/>
                <a:stretch>
                  <a:fillRect/>
                </a:stretch>
              </p:blipFill>
              <p:spPr>
                <a:xfrm>
                  <a:off x="1795577" y="305362"/>
                  <a:ext cx="1533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5" name="Ink 14">
                  <a:extLst>
                    <a:ext uri="{FF2B5EF4-FFF2-40B4-BE49-F238E27FC236}">
                      <a16:creationId xmlns:a16="http://schemas.microsoft.com/office/drawing/2014/main" id="{A1F397E6-822D-C4A7-D2D7-F3942D45E259}"/>
                    </a:ext>
                  </a:extLst>
                </p14:cNvPr>
                <p14:cNvContentPartPr/>
                <p14:nvPr/>
              </p14:nvContentPartPr>
              <p14:xfrm>
                <a:off x="1802417" y="406162"/>
                <a:ext cx="147240" cy="18720"/>
              </p14:xfrm>
            </p:contentPart>
          </mc:Choice>
          <mc:Fallback xmlns="">
            <p:pic>
              <p:nvPicPr>
                <p:cNvPr id="15" name="Ink 14">
                  <a:extLst>
                    <a:ext uri="{FF2B5EF4-FFF2-40B4-BE49-F238E27FC236}">
                      <a16:creationId xmlns:a16="http://schemas.microsoft.com/office/drawing/2014/main" id="{A1F397E6-822D-C4A7-D2D7-F3942D45E259}"/>
                    </a:ext>
                  </a:extLst>
                </p:cNvPr>
                <p:cNvPicPr/>
                <p:nvPr/>
              </p:nvPicPr>
              <p:blipFill>
                <a:blip r:embed="rId38"/>
                <a:stretch>
                  <a:fillRect/>
                </a:stretch>
              </p:blipFill>
              <p:spPr>
                <a:xfrm>
                  <a:off x="1784777" y="388162"/>
                  <a:ext cx="1828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7" name="Ink 16">
                  <a:extLst>
                    <a:ext uri="{FF2B5EF4-FFF2-40B4-BE49-F238E27FC236}">
                      <a16:creationId xmlns:a16="http://schemas.microsoft.com/office/drawing/2014/main" id="{948BE07B-8F22-1E7D-4BB0-7FA736047F25}"/>
                    </a:ext>
                  </a:extLst>
                </p14:cNvPr>
                <p14:cNvContentPartPr/>
                <p14:nvPr/>
              </p14:nvContentPartPr>
              <p14:xfrm>
                <a:off x="2141897" y="131122"/>
                <a:ext cx="175680" cy="442800"/>
              </p14:xfrm>
            </p:contentPart>
          </mc:Choice>
          <mc:Fallback xmlns="">
            <p:pic>
              <p:nvPicPr>
                <p:cNvPr id="17" name="Ink 16">
                  <a:extLst>
                    <a:ext uri="{FF2B5EF4-FFF2-40B4-BE49-F238E27FC236}">
                      <a16:creationId xmlns:a16="http://schemas.microsoft.com/office/drawing/2014/main" id="{948BE07B-8F22-1E7D-4BB0-7FA736047F25}"/>
                    </a:ext>
                  </a:extLst>
                </p:cNvPr>
                <p:cNvPicPr/>
                <p:nvPr/>
              </p:nvPicPr>
              <p:blipFill>
                <a:blip r:embed="rId40"/>
                <a:stretch>
                  <a:fillRect/>
                </a:stretch>
              </p:blipFill>
              <p:spPr>
                <a:xfrm>
                  <a:off x="2124257" y="113482"/>
                  <a:ext cx="211320" cy="478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0" name="Ink 19">
                  <a:extLst>
                    <a:ext uri="{FF2B5EF4-FFF2-40B4-BE49-F238E27FC236}">
                      <a16:creationId xmlns:a16="http://schemas.microsoft.com/office/drawing/2014/main" id="{8AC949BE-D331-6626-7EA7-BDA83BF70B50}"/>
                    </a:ext>
                  </a:extLst>
                </p14:cNvPr>
                <p14:cNvContentPartPr/>
                <p14:nvPr/>
              </p14:nvContentPartPr>
              <p14:xfrm>
                <a:off x="2029577" y="320122"/>
                <a:ext cx="83880" cy="103320"/>
              </p14:xfrm>
            </p:contentPart>
          </mc:Choice>
          <mc:Fallback xmlns="">
            <p:pic>
              <p:nvPicPr>
                <p:cNvPr id="20" name="Ink 19">
                  <a:extLst>
                    <a:ext uri="{FF2B5EF4-FFF2-40B4-BE49-F238E27FC236}">
                      <a16:creationId xmlns:a16="http://schemas.microsoft.com/office/drawing/2014/main" id="{8AC949BE-D331-6626-7EA7-BDA83BF70B50}"/>
                    </a:ext>
                  </a:extLst>
                </p:cNvPr>
                <p:cNvPicPr/>
                <p:nvPr/>
              </p:nvPicPr>
              <p:blipFill>
                <a:blip r:embed="rId42"/>
                <a:stretch>
                  <a:fillRect/>
                </a:stretch>
              </p:blipFill>
              <p:spPr>
                <a:xfrm>
                  <a:off x="2011577" y="302482"/>
                  <a:ext cx="1195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 name="Ink 20">
                  <a:extLst>
                    <a:ext uri="{FF2B5EF4-FFF2-40B4-BE49-F238E27FC236}">
                      <a16:creationId xmlns:a16="http://schemas.microsoft.com/office/drawing/2014/main" id="{7B1CE32F-D0AA-CF84-7829-42809226B15E}"/>
                    </a:ext>
                  </a:extLst>
                </p14:cNvPr>
                <p14:cNvContentPartPr/>
                <p14:nvPr/>
              </p14:nvContentPartPr>
              <p14:xfrm>
                <a:off x="2377337" y="136162"/>
                <a:ext cx="277920" cy="203400"/>
              </p14:xfrm>
            </p:contentPart>
          </mc:Choice>
          <mc:Fallback xmlns="">
            <p:pic>
              <p:nvPicPr>
                <p:cNvPr id="21" name="Ink 20">
                  <a:extLst>
                    <a:ext uri="{FF2B5EF4-FFF2-40B4-BE49-F238E27FC236}">
                      <a16:creationId xmlns:a16="http://schemas.microsoft.com/office/drawing/2014/main" id="{7B1CE32F-D0AA-CF84-7829-42809226B15E}"/>
                    </a:ext>
                  </a:extLst>
                </p:cNvPr>
                <p:cNvPicPr/>
                <p:nvPr/>
              </p:nvPicPr>
              <p:blipFill>
                <a:blip r:embed="rId44"/>
                <a:stretch>
                  <a:fillRect/>
                </a:stretch>
              </p:blipFill>
              <p:spPr>
                <a:xfrm>
                  <a:off x="2359697" y="118162"/>
                  <a:ext cx="3135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2" name="Ink 21">
                  <a:extLst>
                    <a:ext uri="{FF2B5EF4-FFF2-40B4-BE49-F238E27FC236}">
                      <a16:creationId xmlns:a16="http://schemas.microsoft.com/office/drawing/2014/main" id="{B3B7D15C-7792-75B0-76AF-79E371889E0C}"/>
                    </a:ext>
                  </a:extLst>
                </p14:cNvPr>
                <p14:cNvContentPartPr/>
                <p14:nvPr/>
              </p14:nvContentPartPr>
              <p14:xfrm>
                <a:off x="2546897" y="242722"/>
                <a:ext cx="91800" cy="138960"/>
              </p14:xfrm>
            </p:contentPart>
          </mc:Choice>
          <mc:Fallback xmlns="">
            <p:pic>
              <p:nvPicPr>
                <p:cNvPr id="22" name="Ink 21">
                  <a:extLst>
                    <a:ext uri="{FF2B5EF4-FFF2-40B4-BE49-F238E27FC236}">
                      <a16:creationId xmlns:a16="http://schemas.microsoft.com/office/drawing/2014/main" id="{B3B7D15C-7792-75B0-76AF-79E371889E0C}"/>
                    </a:ext>
                  </a:extLst>
                </p:cNvPr>
                <p:cNvPicPr/>
                <p:nvPr/>
              </p:nvPicPr>
              <p:blipFill>
                <a:blip r:embed="rId46"/>
                <a:stretch>
                  <a:fillRect/>
                </a:stretch>
              </p:blipFill>
              <p:spPr>
                <a:xfrm>
                  <a:off x="2528897" y="224722"/>
                  <a:ext cx="1274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3" name="Ink 22">
                  <a:extLst>
                    <a:ext uri="{FF2B5EF4-FFF2-40B4-BE49-F238E27FC236}">
                      <a16:creationId xmlns:a16="http://schemas.microsoft.com/office/drawing/2014/main" id="{6495F3D9-3F1D-E67E-6898-039FBEEBB925}"/>
                    </a:ext>
                  </a:extLst>
                </p14:cNvPr>
                <p14:cNvContentPartPr/>
                <p14:nvPr/>
              </p14:nvContentPartPr>
              <p14:xfrm>
                <a:off x="2473097" y="416962"/>
                <a:ext cx="171000" cy="42480"/>
              </p14:xfrm>
            </p:contentPart>
          </mc:Choice>
          <mc:Fallback xmlns="">
            <p:pic>
              <p:nvPicPr>
                <p:cNvPr id="23" name="Ink 22">
                  <a:extLst>
                    <a:ext uri="{FF2B5EF4-FFF2-40B4-BE49-F238E27FC236}">
                      <a16:creationId xmlns:a16="http://schemas.microsoft.com/office/drawing/2014/main" id="{6495F3D9-3F1D-E67E-6898-039FBEEBB925}"/>
                    </a:ext>
                  </a:extLst>
                </p:cNvPr>
                <p:cNvPicPr/>
                <p:nvPr/>
              </p:nvPicPr>
              <p:blipFill>
                <a:blip r:embed="rId48"/>
                <a:stretch>
                  <a:fillRect/>
                </a:stretch>
              </p:blipFill>
              <p:spPr>
                <a:xfrm>
                  <a:off x="2455097" y="398962"/>
                  <a:ext cx="2066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4" name="Ink 23">
                  <a:extLst>
                    <a:ext uri="{FF2B5EF4-FFF2-40B4-BE49-F238E27FC236}">
                      <a16:creationId xmlns:a16="http://schemas.microsoft.com/office/drawing/2014/main" id="{10C8F866-EF27-7060-7E18-0FD50F5001C3}"/>
                    </a:ext>
                  </a:extLst>
                </p14:cNvPr>
                <p14:cNvContentPartPr/>
                <p14:nvPr/>
              </p14:nvContentPartPr>
              <p14:xfrm>
                <a:off x="2540417" y="532522"/>
                <a:ext cx="145800" cy="87840"/>
              </p14:xfrm>
            </p:contentPart>
          </mc:Choice>
          <mc:Fallback xmlns="">
            <p:pic>
              <p:nvPicPr>
                <p:cNvPr id="24" name="Ink 23">
                  <a:extLst>
                    <a:ext uri="{FF2B5EF4-FFF2-40B4-BE49-F238E27FC236}">
                      <a16:creationId xmlns:a16="http://schemas.microsoft.com/office/drawing/2014/main" id="{10C8F866-EF27-7060-7E18-0FD50F5001C3}"/>
                    </a:ext>
                  </a:extLst>
                </p:cNvPr>
                <p:cNvPicPr/>
                <p:nvPr/>
              </p:nvPicPr>
              <p:blipFill>
                <a:blip r:embed="rId50"/>
                <a:stretch>
                  <a:fillRect/>
                </a:stretch>
              </p:blipFill>
              <p:spPr>
                <a:xfrm>
                  <a:off x="2522777" y="514882"/>
                  <a:ext cx="1814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6" name="Ink 65">
                  <a:extLst>
                    <a:ext uri="{FF2B5EF4-FFF2-40B4-BE49-F238E27FC236}">
                      <a16:creationId xmlns:a16="http://schemas.microsoft.com/office/drawing/2014/main" id="{0303CFC5-B444-42C3-7D88-2488EF60EF1B}"/>
                    </a:ext>
                  </a:extLst>
                </p14:cNvPr>
                <p14:cNvContentPartPr/>
                <p14:nvPr/>
              </p14:nvContentPartPr>
              <p14:xfrm>
                <a:off x="3156737" y="1030402"/>
                <a:ext cx="103680" cy="22320"/>
              </p14:xfrm>
            </p:contentPart>
          </mc:Choice>
          <mc:Fallback xmlns="">
            <p:pic>
              <p:nvPicPr>
                <p:cNvPr id="66" name="Ink 65">
                  <a:extLst>
                    <a:ext uri="{FF2B5EF4-FFF2-40B4-BE49-F238E27FC236}">
                      <a16:creationId xmlns:a16="http://schemas.microsoft.com/office/drawing/2014/main" id="{0303CFC5-B444-42C3-7D88-2488EF60EF1B}"/>
                    </a:ext>
                  </a:extLst>
                </p:cNvPr>
                <p:cNvPicPr/>
                <p:nvPr/>
              </p:nvPicPr>
              <p:blipFill>
                <a:blip r:embed="rId52"/>
                <a:stretch>
                  <a:fillRect/>
                </a:stretch>
              </p:blipFill>
              <p:spPr>
                <a:xfrm>
                  <a:off x="3138737" y="1012762"/>
                  <a:ext cx="1393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7" name="Ink 66">
                  <a:extLst>
                    <a:ext uri="{FF2B5EF4-FFF2-40B4-BE49-F238E27FC236}">
                      <a16:creationId xmlns:a16="http://schemas.microsoft.com/office/drawing/2014/main" id="{F8C00211-3A87-BA83-FFC6-E1663CB86B7A}"/>
                    </a:ext>
                  </a:extLst>
                </p14:cNvPr>
                <p14:cNvContentPartPr/>
                <p14:nvPr/>
              </p14:nvContentPartPr>
              <p14:xfrm>
                <a:off x="3305777" y="781642"/>
                <a:ext cx="373680" cy="268200"/>
              </p14:xfrm>
            </p:contentPart>
          </mc:Choice>
          <mc:Fallback xmlns="">
            <p:pic>
              <p:nvPicPr>
                <p:cNvPr id="67" name="Ink 66">
                  <a:extLst>
                    <a:ext uri="{FF2B5EF4-FFF2-40B4-BE49-F238E27FC236}">
                      <a16:creationId xmlns:a16="http://schemas.microsoft.com/office/drawing/2014/main" id="{F8C00211-3A87-BA83-FFC6-E1663CB86B7A}"/>
                    </a:ext>
                  </a:extLst>
                </p:cNvPr>
                <p:cNvPicPr/>
                <p:nvPr/>
              </p:nvPicPr>
              <p:blipFill>
                <a:blip r:embed="rId54"/>
                <a:stretch>
                  <a:fillRect/>
                </a:stretch>
              </p:blipFill>
              <p:spPr>
                <a:xfrm>
                  <a:off x="3287777" y="764002"/>
                  <a:ext cx="40932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8" name="Ink 67">
                  <a:extLst>
                    <a:ext uri="{FF2B5EF4-FFF2-40B4-BE49-F238E27FC236}">
                      <a16:creationId xmlns:a16="http://schemas.microsoft.com/office/drawing/2014/main" id="{D7CDE653-48AF-2F16-D9E6-BCBB2FEC2A69}"/>
                    </a:ext>
                  </a:extLst>
                </p14:cNvPr>
                <p14:cNvContentPartPr/>
                <p14:nvPr/>
              </p14:nvContentPartPr>
              <p14:xfrm>
                <a:off x="3520697" y="898642"/>
                <a:ext cx="90720" cy="169920"/>
              </p14:xfrm>
            </p:contentPart>
          </mc:Choice>
          <mc:Fallback xmlns="">
            <p:pic>
              <p:nvPicPr>
                <p:cNvPr id="68" name="Ink 67">
                  <a:extLst>
                    <a:ext uri="{FF2B5EF4-FFF2-40B4-BE49-F238E27FC236}">
                      <a16:creationId xmlns:a16="http://schemas.microsoft.com/office/drawing/2014/main" id="{D7CDE653-48AF-2F16-D9E6-BCBB2FEC2A69}"/>
                    </a:ext>
                  </a:extLst>
                </p:cNvPr>
                <p:cNvPicPr/>
                <p:nvPr/>
              </p:nvPicPr>
              <p:blipFill>
                <a:blip r:embed="rId56"/>
                <a:stretch>
                  <a:fillRect/>
                </a:stretch>
              </p:blipFill>
              <p:spPr>
                <a:xfrm>
                  <a:off x="3502697" y="880642"/>
                  <a:ext cx="1263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9" name="Ink 68">
                  <a:extLst>
                    <a:ext uri="{FF2B5EF4-FFF2-40B4-BE49-F238E27FC236}">
                      <a16:creationId xmlns:a16="http://schemas.microsoft.com/office/drawing/2014/main" id="{CC1354D0-C8A2-5F27-DED8-A16B59A5B082}"/>
                    </a:ext>
                  </a:extLst>
                </p14:cNvPr>
                <p14:cNvContentPartPr/>
                <p14:nvPr/>
              </p14:nvContentPartPr>
              <p14:xfrm>
                <a:off x="3348257" y="1119682"/>
                <a:ext cx="286200" cy="38520"/>
              </p14:xfrm>
            </p:contentPart>
          </mc:Choice>
          <mc:Fallback xmlns="">
            <p:pic>
              <p:nvPicPr>
                <p:cNvPr id="69" name="Ink 68">
                  <a:extLst>
                    <a:ext uri="{FF2B5EF4-FFF2-40B4-BE49-F238E27FC236}">
                      <a16:creationId xmlns:a16="http://schemas.microsoft.com/office/drawing/2014/main" id="{CC1354D0-C8A2-5F27-DED8-A16B59A5B082}"/>
                    </a:ext>
                  </a:extLst>
                </p:cNvPr>
                <p:cNvPicPr/>
                <p:nvPr/>
              </p:nvPicPr>
              <p:blipFill>
                <a:blip r:embed="rId58"/>
                <a:stretch>
                  <a:fillRect/>
                </a:stretch>
              </p:blipFill>
              <p:spPr>
                <a:xfrm>
                  <a:off x="3330617" y="1102042"/>
                  <a:ext cx="3218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0" name="Ink 69">
                  <a:extLst>
                    <a:ext uri="{FF2B5EF4-FFF2-40B4-BE49-F238E27FC236}">
                      <a16:creationId xmlns:a16="http://schemas.microsoft.com/office/drawing/2014/main" id="{2F0CD062-E4CD-B510-5C5D-9DFD549EC82B}"/>
                    </a:ext>
                  </a:extLst>
                </p14:cNvPr>
                <p14:cNvContentPartPr/>
                <p14:nvPr/>
              </p14:nvContentPartPr>
              <p14:xfrm>
                <a:off x="3463097" y="1219402"/>
                <a:ext cx="148680" cy="96480"/>
              </p14:xfrm>
            </p:contentPart>
          </mc:Choice>
          <mc:Fallback xmlns="">
            <p:pic>
              <p:nvPicPr>
                <p:cNvPr id="70" name="Ink 69">
                  <a:extLst>
                    <a:ext uri="{FF2B5EF4-FFF2-40B4-BE49-F238E27FC236}">
                      <a16:creationId xmlns:a16="http://schemas.microsoft.com/office/drawing/2014/main" id="{2F0CD062-E4CD-B510-5C5D-9DFD549EC82B}"/>
                    </a:ext>
                  </a:extLst>
                </p:cNvPr>
                <p:cNvPicPr/>
                <p:nvPr/>
              </p:nvPicPr>
              <p:blipFill>
                <a:blip r:embed="rId60"/>
                <a:stretch>
                  <a:fillRect/>
                </a:stretch>
              </p:blipFill>
              <p:spPr>
                <a:xfrm>
                  <a:off x="3445097" y="1201402"/>
                  <a:ext cx="1843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3" name="Ink 72">
                  <a:extLst>
                    <a:ext uri="{FF2B5EF4-FFF2-40B4-BE49-F238E27FC236}">
                      <a16:creationId xmlns:a16="http://schemas.microsoft.com/office/drawing/2014/main" id="{E0513771-13A8-4DF6-01D1-01CEB30A8BFB}"/>
                    </a:ext>
                  </a:extLst>
                </p14:cNvPr>
                <p14:cNvContentPartPr/>
                <p14:nvPr/>
              </p14:nvContentPartPr>
              <p14:xfrm>
                <a:off x="3788897" y="1063162"/>
                <a:ext cx="74880" cy="85320"/>
              </p14:xfrm>
            </p:contentPart>
          </mc:Choice>
          <mc:Fallback xmlns="">
            <p:pic>
              <p:nvPicPr>
                <p:cNvPr id="73" name="Ink 72">
                  <a:extLst>
                    <a:ext uri="{FF2B5EF4-FFF2-40B4-BE49-F238E27FC236}">
                      <a16:creationId xmlns:a16="http://schemas.microsoft.com/office/drawing/2014/main" id="{E0513771-13A8-4DF6-01D1-01CEB30A8BFB}"/>
                    </a:ext>
                  </a:extLst>
                </p:cNvPr>
                <p:cNvPicPr/>
                <p:nvPr/>
              </p:nvPicPr>
              <p:blipFill>
                <a:blip r:embed="rId62"/>
                <a:stretch>
                  <a:fillRect/>
                </a:stretch>
              </p:blipFill>
              <p:spPr>
                <a:xfrm>
                  <a:off x="3770897" y="1045522"/>
                  <a:ext cx="1105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4" name="Ink 73">
                  <a:extLst>
                    <a:ext uri="{FF2B5EF4-FFF2-40B4-BE49-F238E27FC236}">
                      <a16:creationId xmlns:a16="http://schemas.microsoft.com/office/drawing/2014/main" id="{68FEF34C-5A8A-F353-F613-6C23BB167C6F}"/>
                    </a:ext>
                  </a:extLst>
                </p14:cNvPr>
                <p14:cNvContentPartPr/>
                <p14:nvPr/>
              </p14:nvContentPartPr>
              <p14:xfrm>
                <a:off x="4023257" y="951922"/>
                <a:ext cx="132120" cy="115920"/>
              </p14:xfrm>
            </p:contentPart>
          </mc:Choice>
          <mc:Fallback xmlns="">
            <p:pic>
              <p:nvPicPr>
                <p:cNvPr id="74" name="Ink 73">
                  <a:extLst>
                    <a:ext uri="{FF2B5EF4-FFF2-40B4-BE49-F238E27FC236}">
                      <a16:creationId xmlns:a16="http://schemas.microsoft.com/office/drawing/2014/main" id="{68FEF34C-5A8A-F353-F613-6C23BB167C6F}"/>
                    </a:ext>
                  </a:extLst>
                </p:cNvPr>
                <p:cNvPicPr/>
                <p:nvPr/>
              </p:nvPicPr>
              <p:blipFill>
                <a:blip r:embed="rId64"/>
                <a:stretch>
                  <a:fillRect/>
                </a:stretch>
              </p:blipFill>
              <p:spPr>
                <a:xfrm>
                  <a:off x="4005257" y="933922"/>
                  <a:ext cx="1677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5" name="Ink 74">
                  <a:extLst>
                    <a:ext uri="{FF2B5EF4-FFF2-40B4-BE49-F238E27FC236}">
                      <a16:creationId xmlns:a16="http://schemas.microsoft.com/office/drawing/2014/main" id="{2896307D-F3D1-4A18-8DE3-994C08D7421B}"/>
                    </a:ext>
                  </a:extLst>
                </p14:cNvPr>
                <p14:cNvContentPartPr/>
                <p14:nvPr/>
              </p14:nvContentPartPr>
              <p14:xfrm>
                <a:off x="4172657" y="818362"/>
                <a:ext cx="134640" cy="490680"/>
              </p14:xfrm>
            </p:contentPart>
          </mc:Choice>
          <mc:Fallback xmlns="">
            <p:pic>
              <p:nvPicPr>
                <p:cNvPr id="75" name="Ink 74">
                  <a:extLst>
                    <a:ext uri="{FF2B5EF4-FFF2-40B4-BE49-F238E27FC236}">
                      <a16:creationId xmlns:a16="http://schemas.microsoft.com/office/drawing/2014/main" id="{2896307D-F3D1-4A18-8DE3-994C08D7421B}"/>
                    </a:ext>
                  </a:extLst>
                </p:cNvPr>
                <p:cNvPicPr/>
                <p:nvPr/>
              </p:nvPicPr>
              <p:blipFill>
                <a:blip r:embed="rId66"/>
                <a:stretch>
                  <a:fillRect/>
                </a:stretch>
              </p:blipFill>
              <p:spPr>
                <a:xfrm>
                  <a:off x="4154657" y="800362"/>
                  <a:ext cx="170280" cy="526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0" name="Ink 29">
                  <a:extLst>
                    <a:ext uri="{FF2B5EF4-FFF2-40B4-BE49-F238E27FC236}">
                      <a16:creationId xmlns:a16="http://schemas.microsoft.com/office/drawing/2014/main" id="{0F9DD2BD-8FDD-F15A-1A36-99E3CD5BFB23}"/>
                    </a:ext>
                  </a:extLst>
                </p14:cNvPr>
                <p14:cNvContentPartPr/>
                <p14:nvPr/>
              </p14:nvContentPartPr>
              <p14:xfrm>
                <a:off x="2880617" y="368362"/>
                <a:ext cx="88560" cy="129240"/>
              </p14:xfrm>
            </p:contentPart>
          </mc:Choice>
          <mc:Fallback xmlns="">
            <p:pic>
              <p:nvPicPr>
                <p:cNvPr id="30" name="Ink 29">
                  <a:extLst>
                    <a:ext uri="{FF2B5EF4-FFF2-40B4-BE49-F238E27FC236}">
                      <a16:creationId xmlns:a16="http://schemas.microsoft.com/office/drawing/2014/main" id="{0F9DD2BD-8FDD-F15A-1A36-99E3CD5BFB23}"/>
                    </a:ext>
                  </a:extLst>
                </p:cNvPr>
                <p:cNvPicPr/>
                <p:nvPr/>
              </p:nvPicPr>
              <p:blipFill>
                <a:blip r:embed="rId68"/>
                <a:stretch>
                  <a:fillRect/>
                </a:stretch>
              </p:blipFill>
              <p:spPr>
                <a:xfrm>
                  <a:off x="2862977" y="350362"/>
                  <a:ext cx="1242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1" name="Ink 30">
                  <a:extLst>
                    <a:ext uri="{FF2B5EF4-FFF2-40B4-BE49-F238E27FC236}">
                      <a16:creationId xmlns:a16="http://schemas.microsoft.com/office/drawing/2014/main" id="{7755649D-7FDE-3006-9A3E-E239EE2CFF17}"/>
                    </a:ext>
                  </a:extLst>
                </p14:cNvPr>
                <p14:cNvContentPartPr/>
                <p14:nvPr/>
              </p14:nvContentPartPr>
              <p14:xfrm>
                <a:off x="3180137" y="164962"/>
                <a:ext cx="8280" cy="166320"/>
              </p14:xfrm>
            </p:contentPart>
          </mc:Choice>
          <mc:Fallback xmlns="">
            <p:pic>
              <p:nvPicPr>
                <p:cNvPr id="31" name="Ink 30">
                  <a:extLst>
                    <a:ext uri="{FF2B5EF4-FFF2-40B4-BE49-F238E27FC236}">
                      <a16:creationId xmlns:a16="http://schemas.microsoft.com/office/drawing/2014/main" id="{7755649D-7FDE-3006-9A3E-E239EE2CFF17}"/>
                    </a:ext>
                  </a:extLst>
                </p:cNvPr>
                <p:cNvPicPr/>
                <p:nvPr/>
              </p:nvPicPr>
              <p:blipFill>
                <a:blip r:embed="rId70"/>
                <a:stretch>
                  <a:fillRect/>
                </a:stretch>
              </p:blipFill>
              <p:spPr>
                <a:xfrm>
                  <a:off x="3162497" y="147322"/>
                  <a:ext cx="439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2" name="Ink 31">
                  <a:extLst>
                    <a:ext uri="{FF2B5EF4-FFF2-40B4-BE49-F238E27FC236}">
                      <a16:creationId xmlns:a16="http://schemas.microsoft.com/office/drawing/2014/main" id="{74244630-32B4-3F4E-641E-343EEC3F7DCA}"/>
                    </a:ext>
                  </a:extLst>
                </p14:cNvPr>
                <p14:cNvContentPartPr/>
                <p14:nvPr/>
              </p14:nvContentPartPr>
              <p14:xfrm>
                <a:off x="3091577" y="368722"/>
                <a:ext cx="135720" cy="16920"/>
              </p14:xfrm>
            </p:contentPart>
          </mc:Choice>
          <mc:Fallback xmlns="">
            <p:pic>
              <p:nvPicPr>
                <p:cNvPr id="32" name="Ink 31">
                  <a:extLst>
                    <a:ext uri="{FF2B5EF4-FFF2-40B4-BE49-F238E27FC236}">
                      <a16:creationId xmlns:a16="http://schemas.microsoft.com/office/drawing/2014/main" id="{74244630-32B4-3F4E-641E-343EEC3F7DCA}"/>
                    </a:ext>
                  </a:extLst>
                </p:cNvPr>
                <p:cNvPicPr/>
                <p:nvPr/>
              </p:nvPicPr>
              <p:blipFill>
                <a:blip r:embed="rId72"/>
                <a:stretch>
                  <a:fillRect/>
                </a:stretch>
              </p:blipFill>
              <p:spPr>
                <a:xfrm>
                  <a:off x="3073937" y="350722"/>
                  <a:ext cx="1713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3" name="Ink 32">
                  <a:extLst>
                    <a:ext uri="{FF2B5EF4-FFF2-40B4-BE49-F238E27FC236}">
                      <a16:creationId xmlns:a16="http://schemas.microsoft.com/office/drawing/2014/main" id="{F31DF13E-F5BD-8B19-F5A5-2CFFAF8279EE}"/>
                    </a:ext>
                  </a:extLst>
                </p14:cNvPr>
                <p14:cNvContentPartPr/>
                <p14:nvPr/>
              </p14:nvContentPartPr>
              <p14:xfrm>
                <a:off x="3136937" y="446842"/>
                <a:ext cx="106200" cy="120240"/>
              </p14:xfrm>
            </p:contentPart>
          </mc:Choice>
          <mc:Fallback xmlns="">
            <p:pic>
              <p:nvPicPr>
                <p:cNvPr id="33" name="Ink 32">
                  <a:extLst>
                    <a:ext uri="{FF2B5EF4-FFF2-40B4-BE49-F238E27FC236}">
                      <a16:creationId xmlns:a16="http://schemas.microsoft.com/office/drawing/2014/main" id="{F31DF13E-F5BD-8B19-F5A5-2CFFAF8279EE}"/>
                    </a:ext>
                  </a:extLst>
                </p:cNvPr>
                <p:cNvPicPr/>
                <p:nvPr/>
              </p:nvPicPr>
              <p:blipFill>
                <a:blip r:embed="rId74"/>
                <a:stretch>
                  <a:fillRect/>
                </a:stretch>
              </p:blipFill>
              <p:spPr>
                <a:xfrm>
                  <a:off x="3119297" y="428842"/>
                  <a:ext cx="1418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5" name="Ink 34">
                  <a:extLst>
                    <a:ext uri="{FF2B5EF4-FFF2-40B4-BE49-F238E27FC236}">
                      <a16:creationId xmlns:a16="http://schemas.microsoft.com/office/drawing/2014/main" id="{7F7F24C1-F9A1-94DB-ADCD-4AF3098F8803}"/>
                    </a:ext>
                  </a:extLst>
                </p14:cNvPr>
                <p14:cNvContentPartPr/>
                <p14:nvPr/>
              </p14:nvContentPartPr>
              <p14:xfrm>
                <a:off x="3377777" y="352882"/>
                <a:ext cx="75600" cy="107640"/>
              </p14:xfrm>
            </p:contentPart>
          </mc:Choice>
          <mc:Fallback xmlns="">
            <p:pic>
              <p:nvPicPr>
                <p:cNvPr id="35" name="Ink 34">
                  <a:extLst>
                    <a:ext uri="{FF2B5EF4-FFF2-40B4-BE49-F238E27FC236}">
                      <a16:creationId xmlns:a16="http://schemas.microsoft.com/office/drawing/2014/main" id="{7F7F24C1-F9A1-94DB-ADCD-4AF3098F8803}"/>
                    </a:ext>
                  </a:extLst>
                </p:cNvPr>
                <p:cNvPicPr/>
                <p:nvPr/>
              </p:nvPicPr>
              <p:blipFill>
                <a:blip r:embed="rId76"/>
                <a:stretch>
                  <a:fillRect/>
                </a:stretch>
              </p:blipFill>
              <p:spPr>
                <a:xfrm>
                  <a:off x="3359777" y="334882"/>
                  <a:ext cx="1112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6" name="Ink 35">
                  <a:extLst>
                    <a:ext uri="{FF2B5EF4-FFF2-40B4-BE49-F238E27FC236}">
                      <a16:creationId xmlns:a16="http://schemas.microsoft.com/office/drawing/2014/main" id="{CFCEB0E7-433E-691C-A785-535C8C54E436}"/>
                    </a:ext>
                  </a:extLst>
                </p14:cNvPr>
                <p14:cNvContentPartPr/>
                <p14:nvPr/>
              </p14:nvContentPartPr>
              <p14:xfrm>
                <a:off x="3561017" y="320482"/>
                <a:ext cx="138960" cy="79560"/>
              </p14:xfrm>
            </p:contentPart>
          </mc:Choice>
          <mc:Fallback xmlns="">
            <p:pic>
              <p:nvPicPr>
                <p:cNvPr id="36" name="Ink 35">
                  <a:extLst>
                    <a:ext uri="{FF2B5EF4-FFF2-40B4-BE49-F238E27FC236}">
                      <a16:creationId xmlns:a16="http://schemas.microsoft.com/office/drawing/2014/main" id="{CFCEB0E7-433E-691C-A785-535C8C54E436}"/>
                    </a:ext>
                  </a:extLst>
                </p:cNvPr>
                <p:cNvPicPr/>
                <p:nvPr/>
              </p:nvPicPr>
              <p:blipFill>
                <a:blip r:embed="rId78"/>
                <a:stretch>
                  <a:fillRect/>
                </a:stretch>
              </p:blipFill>
              <p:spPr>
                <a:xfrm>
                  <a:off x="3543017" y="302482"/>
                  <a:ext cx="1746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7" name="Ink 36">
                  <a:extLst>
                    <a:ext uri="{FF2B5EF4-FFF2-40B4-BE49-F238E27FC236}">
                      <a16:creationId xmlns:a16="http://schemas.microsoft.com/office/drawing/2014/main" id="{AE457B75-FEBC-6930-1325-61F5AFC8F033}"/>
                    </a:ext>
                  </a:extLst>
                </p14:cNvPr>
                <p14:cNvContentPartPr/>
                <p14:nvPr/>
              </p14:nvContentPartPr>
              <p14:xfrm>
                <a:off x="3720137" y="162802"/>
                <a:ext cx="157320" cy="457200"/>
              </p14:xfrm>
            </p:contentPart>
          </mc:Choice>
          <mc:Fallback xmlns="">
            <p:pic>
              <p:nvPicPr>
                <p:cNvPr id="37" name="Ink 36">
                  <a:extLst>
                    <a:ext uri="{FF2B5EF4-FFF2-40B4-BE49-F238E27FC236}">
                      <a16:creationId xmlns:a16="http://schemas.microsoft.com/office/drawing/2014/main" id="{AE457B75-FEBC-6930-1325-61F5AFC8F033}"/>
                    </a:ext>
                  </a:extLst>
                </p:cNvPr>
                <p:cNvPicPr/>
                <p:nvPr/>
              </p:nvPicPr>
              <p:blipFill>
                <a:blip r:embed="rId80"/>
                <a:stretch>
                  <a:fillRect/>
                </a:stretch>
              </p:blipFill>
              <p:spPr>
                <a:xfrm>
                  <a:off x="3702497" y="145162"/>
                  <a:ext cx="192960" cy="492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8" name="Ink 37">
                  <a:extLst>
                    <a:ext uri="{FF2B5EF4-FFF2-40B4-BE49-F238E27FC236}">
                      <a16:creationId xmlns:a16="http://schemas.microsoft.com/office/drawing/2014/main" id="{6DC6D194-E441-198C-4C80-C1101D43869B}"/>
                    </a:ext>
                  </a:extLst>
                </p14:cNvPr>
                <p14:cNvContentPartPr/>
                <p14:nvPr/>
              </p14:nvContentPartPr>
              <p14:xfrm>
                <a:off x="4004897" y="307882"/>
                <a:ext cx="132480" cy="185760"/>
              </p14:xfrm>
            </p:contentPart>
          </mc:Choice>
          <mc:Fallback xmlns="">
            <p:pic>
              <p:nvPicPr>
                <p:cNvPr id="38" name="Ink 37">
                  <a:extLst>
                    <a:ext uri="{FF2B5EF4-FFF2-40B4-BE49-F238E27FC236}">
                      <a16:creationId xmlns:a16="http://schemas.microsoft.com/office/drawing/2014/main" id="{6DC6D194-E441-198C-4C80-C1101D43869B}"/>
                    </a:ext>
                  </a:extLst>
                </p:cNvPr>
                <p:cNvPicPr/>
                <p:nvPr/>
              </p:nvPicPr>
              <p:blipFill>
                <a:blip r:embed="rId82"/>
                <a:stretch>
                  <a:fillRect/>
                </a:stretch>
              </p:blipFill>
              <p:spPr>
                <a:xfrm>
                  <a:off x="3987257" y="290242"/>
                  <a:ext cx="1681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0" name="Ink 39">
                  <a:extLst>
                    <a:ext uri="{FF2B5EF4-FFF2-40B4-BE49-F238E27FC236}">
                      <a16:creationId xmlns:a16="http://schemas.microsoft.com/office/drawing/2014/main" id="{9C357156-659F-7692-BBCB-7A19B3701853}"/>
                    </a:ext>
                  </a:extLst>
                </p14:cNvPr>
                <p14:cNvContentPartPr/>
                <p14:nvPr/>
              </p14:nvContentPartPr>
              <p14:xfrm>
                <a:off x="3982937" y="351802"/>
                <a:ext cx="130680" cy="112680"/>
              </p14:xfrm>
            </p:contentPart>
          </mc:Choice>
          <mc:Fallback xmlns="">
            <p:pic>
              <p:nvPicPr>
                <p:cNvPr id="40" name="Ink 39">
                  <a:extLst>
                    <a:ext uri="{FF2B5EF4-FFF2-40B4-BE49-F238E27FC236}">
                      <a16:creationId xmlns:a16="http://schemas.microsoft.com/office/drawing/2014/main" id="{9C357156-659F-7692-BBCB-7A19B3701853}"/>
                    </a:ext>
                  </a:extLst>
                </p:cNvPr>
                <p:cNvPicPr/>
                <p:nvPr/>
              </p:nvPicPr>
              <p:blipFill>
                <a:blip r:embed="rId84"/>
                <a:stretch>
                  <a:fillRect/>
                </a:stretch>
              </p:blipFill>
              <p:spPr>
                <a:xfrm>
                  <a:off x="3965297" y="334162"/>
                  <a:ext cx="1663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1" name="Ink 40">
                  <a:extLst>
                    <a:ext uri="{FF2B5EF4-FFF2-40B4-BE49-F238E27FC236}">
                      <a16:creationId xmlns:a16="http://schemas.microsoft.com/office/drawing/2014/main" id="{3F4B8253-160D-D6C1-8060-D0390299A6A0}"/>
                    </a:ext>
                  </a:extLst>
                </p14:cNvPr>
                <p14:cNvContentPartPr/>
                <p14:nvPr/>
              </p14:nvContentPartPr>
              <p14:xfrm>
                <a:off x="4251137" y="176842"/>
                <a:ext cx="131400" cy="378000"/>
              </p14:xfrm>
            </p:contentPart>
          </mc:Choice>
          <mc:Fallback xmlns="">
            <p:pic>
              <p:nvPicPr>
                <p:cNvPr id="41" name="Ink 40">
                  <a:extLst>
                    <a:ext uri="{FF2B5EF4-FFF2-40B4-BE49-F238E27FC236}">
                      <a16:creationId xmlns:a16="http://schemas.microsoft.com/office/drawing/2014/main" id="{3F4B8253-160D-D6C1-8060-D0390299A6A0}"/>
                    </a:ext>
                  </a:extLst>
                </p:cNvPr>
                <p:cNvPicPr/>
                <p:nvPr/>
              </p:nvPicPr>
              <p:blipFill>
                <a:blip r:embed="rId86"/>
                <a:stretch>
                  <a:fillRect/>
                </a:stretch>
              </p:blipFill>
              <p:spPr>
                <a:xfrm>
                  <a:off x="4233497" y="158842"/>
                  <a:ext cx="16704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3" name="Ink 42">
                  <a:extLst>
                    <a:ext uri="{FF2B5EF4-FFF2-40B4-BE49-F238E27FC236}">
                      <a16:creationId xmlns:a16="http://schemas.microsoft.com/office/drawing/2014/main" id="{D94C8520-5285-A023-30CA-B880EF857BA9}"/>
                    </a:ext>
                  </a:extLst>
                </p14:cNvPr>
                <p14:cNvContentPartPr/>
                <p14:nvPr/>
              </p14:nvContentPartPr>
              <p14:xfrm>
                <a:off x="4436897" y="321202"/>
                <a:ext cx="69840" cy="103320"/>
              </p14:xfrm>
            </p:contentPart>
          </mc:Choice>
          <mc:Fallback xmlns="">
            <p:pic>
              <p:nvPicPr>
                <p:cNvPr id="43" name="Ink 42">
                  <a:extLst>
                    <a:ext uri="{FF2B5EF4-FFF2-40B4-BE49-F238E27FC236}">
                      <a16:creationId xmlns:a16="http://schemas.microsoft.com/office/drawing/2014/main" id="{D94C8520-5285-A023-30CA-B880EF857BA9}"/>
                    </a:ext>
                  </a:extLst>
                </p:cNvPr>
                <p:cNvPicPr/>
                <p:nvPr/>
              </p:nvPicPr>
              <p:blipFill>
                <a:blip r:embed="rId88"/>
                <a:stretch>
                  <a:fillRect/>
                </a:stretch>
              </p:blipFill>
              <p:spPr>
                <a:xfrm>
                  <a:off x="4418897" y="303562"/>
                  <a:ext cx="1054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8" name="Ink 47">
                  <a:extLst>
                    <a:ext uri="{FF2B5EF4-FFF2-40B4-BE49-F238E27FC236}">
                      <a16:creationId xmlns:a16="http://schemas.microsoft.com/office/drawing/2014/main" id="{E49ADE3A-D485-CBBE-CA37-796D17B172EC}"/>
                    </a:ext>
                  </a:extLst>
                </p14:cNvPr>
                <p14:cNvContentPartPr/>
                <p14:nvPr/>
              </p14:nvContentPartPr>
              <p14:xfrm>
                <a:off x="4608257" y="413002"/>
                <a:ext cx="46080" cy="77040"/>
              </p14:xfrm>
            </p:contentPart>
          </mc:Choice>
          <mc:Fallback xmlns="">
            <p:pic>
              <p:nvPicPr>
                <p:cNvPr id="48" name="Ink 47">
                  <a:extLst>
                    <a:ext uri="{FF2B5EF4-FFF2-40B4-BE49-F238E27FC236}">
                      <a16:creationId xmlns:a16="http://schemas.microsoft.com/office/drawing/2014/main" id="{E49ADE3A-D485-CBBE-CA37-796D17B172EC}"/>
                    </a:ext>
                  </a:extLst>
                </p:cNvPr>
                <p:cNvPicPr/>
                <p:nvPr/>
              </p:nvPicPr>
              <p:blipFill>
                <a:blip r:embed="rId90"/>
                <a:stretch>
                  <a:fillRect/>
                </a:stretch>
              </p:blipFill>
              <p:spPr>
                <a:xfrm>
                  <a:off x="4590257" y="395002"/>
                  <a:ext cx="817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9" name="Ink 48">
                  <a:extLst>
                    <a:ext uri="{FF2B5EF4-FFF2-40B4-BE49-F238E27FC236}">
                      <a16:creationId xmlns:a16="http://schemas.microsoft.com/office/drawing/2014/main" id="{3374C3D2-A35D-67B3-9212-6DFFDC9C384D}"/>
                    </a:ext>
                  </a:extLst>
                </p14:cNvPr>
                <p14:cNvContentPartPr/>
                <p14:nvPr/>
              </p14:nvContentPartPr>
              <p14:xfrm>
                <a:off x="4740737" y="306802"/>
                <a:ext cx="100800" cy="79560"/>
              </p14:xfrm>
            </p:contentPart>
          </mc:Choice>
          <mc:Fallback xmlns="">
            <p:pic>
              <p:nvPicPr>
                <p:cNvPr id="49" name="Ink 48">
                  <a:extLst>
                    <a:ext uri="{FF2B5EF4-FFF2-40B4-BE49-F238E27FC236}">
                      <a16:creationId xmlns:a16="http://schemas.microsoft.com/office/drawing/2014/main" id="{3374C3D2-A35D-67B3-9212-6DFFDC9C384D}"/>
                    </a:ext>
                  </a:extLst>
                </p:cNvPr>
                <p:cNvPicPr/>
                <p:nvPr/>
              </p:nvPicPr>
              <p:blipFill>
                <a:blip r:embed="rId92"/>
                <a:stretch>
                  <a:fillRect/>
                </a:stretch>
              </p:blipFill>
              <p:spPr>
                <a:xfrm>
                  <a:off x="4722737" y="288802"/>
                  <a:ext cx="1364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0" name="Ink 49">
                  <a:extLst>
                    <a:ext uri="{FF2B5EF4-FFF2-40B4-BE49-F238E27FC236}">
                      <a16:creationId xmlns:a16="http://schemas.microsoft.com/office/drawing/2014/main" id="{0C9E9C5F-3094-9207-DAF6-6F14D7094378}"/>
                    </a:ext>
                  </a:extLst>
                </p14:cNvPr>
                <p14:cNvContentPartPr/>
                <p14:nvPr/>
              </p14:nvContentPartPr>
              <p14:xfrm>
                <a:off x="4818857" y="457282"/>
                <a:ext cx="71640" cy="74520"/>
              </p14:xfrm>
            </p:contentPart>
          </mc:Choice>
          <mc:Fallback xmlns="">
            <p:pic>
              <p:nvPicPr>
                <p:cNvPr id="50" name="Ink 49">
                  <a:extLst>
                    <a:ext uri="{FF2B5EF4-FFF2-40B4-BE49-F238E27FC236}">
                      <a16:creationId xmlns:a16="http://schemas.microsoft.com/office/drawing/2014/main" id="{0C9E9C5F-3094-9207-DAF6-6F14D7094378}"/>
                    </a:ext>
                  </a:extLst>
                </p:cNvPr>
                <p:cNvPicPr/>
                <p:nvPr/>
              </p:nvPicPr>
              <p:blipFill>
                <a:blip r:embed="rId94"/>
                <a:stretch>
                  <a:fillRect/>
                </a:stretch>
              </p:blipFill>
              <p:spPr>
                <a:xfrm>
                  <a:off x="4800857" y="439642"/>
                  <a:ext cx="1072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1" name="Ink 50">
                  <a:extLst>
                    <a:ext uri="{FF2B5EF4-FFF2-40B4-BE49-F238E27FC236}">
                      <a16:creationId xmlns:a16="http://schemas.microsoft.com/office/drawing/2014/main" id="{317F0125-A3D9-2FB0-1394-C9F59CF35F93}"/>
                    </a:ext>
                  </a:extLst>
                </p14:cNvPr>
                <p14:cNvContentPartPr/>
                <p14:nvPr/>
              </p14:nvContentPartPr>
              <p14:xfrm>
                <a:off x="4972217" y="323722"/>
                <a:ext cx="12240" cy="100440"/>
              </p14:xfrm>
            </p:contentPart>
          </mc:Choice>
          <mc:Fallback xmlns="">
            <p:pic>
              <p:nvPicPr>
                <p:cNvPr id="51" name="Ink 50">
                  <a:extLst>
                    <a:ext uri="{FF2B5EF4-FFF2-40B4-BE49-F238E27FC236}">
                      <a16:creationId xmlns:a16="http://schemas.microsoft.com/office/drawing/2014/main" id="{317F0125-A3D9-2FB0-1394-C9F59CF35F93}"/>
                    </a:ext>
                  </a:extLst>
                </p:cNvPr>
                <p:cNvPicPr/>
                <p:nvPr/>
              </p:nvPicPr>
              <p:blipFill>
                <a:blip r:embed="rId96"/>
                <a:stretch>
                  <a:fillRect/>
                </a:stretch>
              </p:blipFill>
              <p:spPr>
                <a:xfrm>
                  <a:off x="4954217" y="305722"/>
                  <a:ext cx="478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2" name="Ink 51">
                  <a:extLst>
                    <a:ext uri="{FF2B5EF4-FFF2-40B4-BE49-F238E27FC236}">
                      <a16:creationId xmlns:a16="http://schemas.microsoft.com/office/drawing/2014/main" id="{A1053FBA-3FEE-7685-59A8-C23BE056C371}"/>
                    </a:ext>
                  </a:extLst>
                </p14:cNvPr>
                <p14:cNvContentPartPr/>
                <p14:nvPr/>
              </p14:nvContentPartPr>
              <p14:xfrm>
                <a:off x="5056817" y="176122"/>
                <a:ext cx="122760" cy="370440"/>
              </p14:xfrm>
            </p:contentPart>
          </mc:Choice>
          <mc:Fallback xmlns="">
            <p:pic>
              <p:nvPicPr>
                <p:cNvPr id="52" name="Ink 51">
                  <a:extLst>
                    <a:ext uri="{FF2B5EF4-FFF2-40B4-BE49-F238E27FC236}">
                      <a16:creationId xmlns:a16="http://schemas.microsoft.com/office/drawing/2014/main" id="{A1053FBA-3FEE-7685-59A8-C23BE056C371}"/>
                    </a:ext>
                  </a:extLst>
                </p:cNvPr>
                <p:cNvPicPr/>
                <p:nvPr/>
              </p:nvPicPr>
              <p:blipFill>
                <a:blip r:embed="rId98"/>
                <a:stretch>
                  <a:fillRect/>
                </a:stretch>
              </p:blipFill>
              <p:spPr>
                <a:xfrm>
                  <a:off x="5038817" y="158122"/>
                  <a:ext cx="158400" cy="406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7" name="Ink 76">
                  <a:extLst>
                    <a:ext uri="{FF2B5EF4-FFF2-40B4-BE49-F238E27FC236}">
                      <a16:creationId xmlns:a16="http://schemas.microsoft.com/office/drawing/2014/main" id="{78674B60-7EBF-AB79-37F4-53091AB30293}"/>
                    </a:ext>
                  </a:extLst>
                </p14:cNvPr>
                <p14:cNvContentPartPr/>
                <p14:nvPr/>
              </p14:nvContentPartPr>
              <p14:xfrm>
                <a:off x="2976017" y="295282"/>
                <a:ext cx="64440" cy="23040"/>
              </p14:xfrm>
            </p:contentPart>
          </mc:Choice>
          <mc:Fallback xmlns="">
            <p:pic>
              <p:nvPicPr>
                <p:cNvPr id="77" name="Ink 76">
                  <a:extLst>
                    <a:ext uri="{FF2B5EF4-FFF2-40B4-BE49-F238E27FC236}">
                      <a16:creationId xmlns:a16="http://schemas.microsoft.com/office/drawing/2014/main" id="{78674B60-7EBF-AB79-37F4-53091AB30293}"/>
                    </a:ext>
                  </a:extLst>
                </p:cNvPr>
                <p:cNvPicPr/>
                <p:nvPr/>
              </p:nvPicPr>
              <p:blipFill>
                <a:blip r:embed="rId100"/>
                <a:stretch>
                  <a:fillRect/>
                </a:stretch>
              </p:blipFill>
              <p:spPr>
                <a:xfrm>
                  <a:off x="2958017" y="277642"/>
                  <a:ext cx="1000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4" name="Ink 53">
                  <a:extLst>
                    <a:ext uri="{FF2B5EF4-FFF2-40B4-BE49-F238E27FC236}">
                      <a16:creationId xmlns:a16="http://schemas.microsoft.com/office/drawing/2014/main" id="{88D8173F-527B-8235-123E-5219D525D7EB}"/>
                    </a:ext>
                  </a:extLst>
                </p14:cNvPr>
                <p14:cNvContentPartPr/>
                <p14:nvPr/>
              </p14:nvContentPartPr>
              <p14:xfrm>
                <a:off x="1967297" y="963802"/>
                <a:ext cx="152640" cy="17280"/>
              </p14:xfrm>
            </p:contentPart>
          </mc:Choice>
          <mc:Fallback xmlns="">
            <p:pic>
              <p:nvPicPr>
                <p:cNvPr id="54" name="Ink 53">
                  <a:extLst>
                    <a:ext uri="{FF2B5EF4-FFF2-40B4-BE49-F238E27FC236}">
                      <a16:creationId xmlns:a16="http://schemas.microsoft.com/office/drawing/2014/main" id="{88D8173F-527B-8235-123E-5219D525D7EB}"/>
                    </a:ext>
                  </a:extLst>
                </p:cNvPr>
                <p:cNvPicPr/>
                <p:nvPr/>
              </p:nvPicPr>
              <p:blipFill>
                <a:blip r:embed="rId102"/>
                <a:stretch>
                  <a:fillRect/>
                </a:stretch>
              </p:blipFill>
              <p:spPr>
                <a:xfrm>
                  <a:off x="1949657" y="945802"/>
                  <a:ext cx="1882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5" name="Ink 54">
                  <a:extLst>
                    <a:ext uri="{FF2B5EF4-FFF2-40B4-BE49-F238E27FC236}">
                      <a16:creationId xmlns:a16="http://schemas.microsoft.com/office/drawing/2014/main" id="{4FB644C7-9CD0-03DD-7625-4582945C8452}"/>
                    </a:ext>
                  </a:extLst>
                </p14:cNvPr>
                <p14:cNvContentPartPr/>
                <p14:nvPr/>
              </p14:nvContentPartPr>
              <p14:xfrm>
                <a:off x="1982417" y="1049482"/>
                <a:ext cx="153000" cy="11880"/>
              </p14:xfrm>
            </p:contentPart>
          </mc:Choice>
          <mc:Fallback xmlns="">
            <p:pic>
              <p:nvPicPr>
                <p:cNvPr id="55" name="Ink 54">
                  <a:extLst>
                    <a:ext uri="{FF2B5EF4-FFF2-40B4-BE49-F238E27FC236}">
                      <a16:creationId xmlns:a16="http://schemas.microsoft.com/office/drawing/2014/main" id="{4FB644C7-9CD0-03DD-7625-4582945C8452}"/>
                    </a:ext>
                  </a:extLst>
                </p:cNvPr>
                <p:cNvPicPr/>
                <p:nvPr/>
              </p:nvPicPr>
              <p:blipFill>
                <a:blip r:embed="rId104"/>
                <a:stretch>
                  <a:fillRect/>
                </a:stretch>
              </p:blipFill>
              <p:spPr>
                <a:xfrm>
                  <a:off x="1964417" y="1031842"/>
                  <a:ext cx="1886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7" name="Ink 56">
                  <a:extLst>
                    <a:ext uri="{FF2B5EF4-FFF2-40B4-BE49-F238E27FC236}">
                      <a16:creationId xmlns:a16="http://schemas.microsoft.com/office/drawing/2014/main" id="{B7D5E0D6-202E-E39C-67C7-E3357F8898DC}"/>
                    </a:ext>
                  </a:extLst>
                </p14:cNvPr>
                <p14:cNvContentPartPr/>
                <p14:nvPr/>
              </p14:nvContentPartPr>
              <p14:xfrm>
                <a:off x="2252057" y="945082"/>
                <a:ext cx="117360" cy="124560"/>
              </p14:xfrm>
            </p:contentPart>
          </mc:Choice>
          <mc:Fallback xmlns="">
            <p:pic>
              <p:nvPicPr>
                <p:cNvPr id="57" name="Ink 56">
                  <a:extLst>
                    <a:ext uri="{FF2B5EF4-FFF2-40B4-BE49-F238E27FC236}">
                      <a16:creationId xmlns:a16="http://schemas.microsoft.com/office/drawing/2014/main" id="{B7D5E0D6-202E-E39C-67C7-E3357F8898DC}"/>
                    </a:ext>
                  </a:extLst>
                </p:cNvPr>
                <p:cNvPicPr/>
                <p:nvPr/>
              </p:nvPicPr>
              <p:blipFill>
                <a:blip r:embed="rId106"/>
                <a:stretch>
                  <a:fillRect/>
                </a:stretch>
              </p:blipFill>
              <p:spPr>
                <a:xfrm>
                  <a:off x="2234417" y="927442"/>
                  <a:ext cx="1530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8" name="Ink 57">
                  <a:extLst>
                    <a:ext uri="{FF2B5EF4-FFF2-40B4-BE49-F238E27FC236}">
                      <a16:creationId xmlns:a16="http://schemas.microsoft.com/office/drawing/2014/main" id="{B33C6250-F46C-0F1D-B23B-5E89071B2835}"/>
                    </a:ext>
                  </a:extLst>
                </p14:cNvPr>
                <p14:cNvContentPartPr/>
                <p14:nvPr/>
              </p14:nvContentPartPr>
              <p14:xfrm>
                <a:off x="2458337" y="792802"/>
                <a:ext cx="139320" cy="436320"/>
              </p14:xfrm>
            </p:contentPart>
          </mc:Choice>
          <mc:Fallback xmlns="">
            <p:pic>
              <p:nvPicPr>
                <p:cNvPr id="58" name="Ink 57">
                  <a:extLst>
                    <a:ext uri="{FF2B5EF4-FFF2-40B4-BE49-F238E27FC236}">
                      <a16:creationId xmlns:a16="http://schemas.microsoft.com/office/drawing/2014/main" id="{B33C6250-F46C-0F1D-B23B-5E89071B2835}"/>
                    </a:ext>
                  </a:extLst>
                </p:cNvPr>
                <p:cNvPicPr/>
                <p:nvPr/>
              </p:nvPicPr>
              <p:blipFill>
                <a:blip r:embed="rId108"/>
                <a:stretch>
                  <a:fillRect/>
                </a:stretch>
              </p:blipFill>
              <p:spPr>
                <a:xfrm>
                  <a:off x="2440337" y="775162"/>
                  <a:ext cx="174960" cy="4719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0" name="Ink 59">
                  <a:extLst>
                    <a:ext uri="{FF2B5EF4-FFF2-40B4-BE49-F238E27FC236}">
                      <a16:creationId xmlns:a16="http://schemas.microsoft.com/office/drawing/2014/main" id="{A10562BF-4892-A238-6380-AC1C9A5807A7}"/>
                    </a:ext>
                  </a:extLst>
                </p14:cNvPr>
                <p14:cNvContentPartPr/>
                <p14:nvPr/>
              </p14:nvContentPartPr>
              <p14:xfrm>
                <a:off x="2753897" y="819442"/>
                <a:ext cx="4320" cy="127080"/>
              </p14:xfrm>
            </p:contentPart>
          </mc:Choice>
          <mc:Fallback xmlns="">
            <p:pic>
              <p:nvPicPr>
                <p:cNvPr id="60" name="Ink 59">
                  <a:extLst>
                    <a:ext uri="{FF2B5EF4-FFF2-40B4-BE49-F238E27FC236}">
                      <a16:creationId xmlns:a16="http://schemas.microsoft.com/office/drawing/2014/main" id="{A10562BF-4892-A238-6380-AC1C9A5807A7}"/>
                    </a:ext>
                  </a:extLst>
                </p:cNvPr>
                <p:cNvPicPr/>
                <p:nvPr/>
              </p:nvPicPr>
              <p:blipFill>
                <a:blip r:embed="rId110"/>
                <a:stretch>
                  <a:fillRect/>
                </a:stretch>
              </p:blipFill>
              <p:spPr>
                <a:xfrm>
                  <a:off x="2736257" y="801802"/>
                  <a:ext cx="399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2" name="Ink 61">
                  <a:extLst>
                    <a:ext uri="{FF2B5EF4-FFF2-40B4-BE49-F238E27FC236}">
                      <a16:creationId xmlns:a16="http://schemas.microsoft.com/office/drawing/2014/main" id="{5A39446F-2130-4FCC-8D74-8716464AED32}"/>
                    </a:ext>
                  </a:extLst>
                </p14:cNvPr>
                <p14:cNvContentPartPr/>
                <p14:nvPr/>
              </p14:nvContentPartPr>
              <p14:xfrm>
                <a:off x="2639057" y="996922"/>
                <a:ext cx="195480" cy="22320"/>
              </p14:xfrm>
            </p:contentPart>
          </mc:Choice>
          <mc:Fallback xmlns="">
            <p:pic>
              <p:nvPicPr>
                <p:cNvPr id="62" name="Ink 61">
                  <a:extLst>
                    <a:ext uri="{FF2B5EF4-FFF2-40B4-BE49-F238E27FC236}">
                      <a16:creationId xmlns:a16="http://schemas.microsoft.com/office/drawing/2014/main" id="{5A39446F-2130-4FCC-8D74-8716464AED32}"/>
                    </a:ext>
                  </a:extLst>
                </p:cNvPr>
                <p:cNvPicPr/>
                <p:nvPr/>
              </p:nvPicPr>
              <p:blipFill>
                <a:blip r:embed="rId112"/>
                <a:stretch>
                  <a:fillRect/>
                </a:stretch>
              </p:blipFill>
              <p:spPr>
                <a:xfrm>
                  <a:off x="2621417" y="979282"/>
                  <a:ext cx="2311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3" name="Ink 62">
                  <a:extLst>
                    <a:ext uri="{FF2B5EF4-FFF2-40B4-BE49-F238E27FC236}">
                      <a16:creationId xmlns:a16="http://schemas.microsoft.com/office/drawing/2014/main" id="{7BFBF02D-5584-0E27-0940-1A1008F9EAD9}"/>
                    </a:ext>
                  </a:extLst>
                </p14:cNvPr>
                <p14:cNvContentPartPr/>
                <p14:nvPr/>
              </p14:nvContentPartPr>
              <p14:xfrm>
                <a:off x="2704577" y="1084762"/>
                <a:ext cx="129960" cy="112320"/>
              </p14:xfrm>
            </p:contentPart>
          </mc:Choice>
          <mc:Fallback xmlns="">
            <p:pic>
              <p:nvPicPr>
                <p:cNvPr id="63" name="Ink 62">
                  <a:extLst>
                    <a:ext uri="{FF2B5EF4-FFF2-40B4-BE49-F238E27FC236}">
                      <a16:creationId xmlns:a16="http://schemas.microsoft.com/office/drawing/2014/main" id="{7BFBF02D-5584-0E27-0940-1A1008F9EAD9}"/>
                    </a:ext>
                  </a:extLst>
                </p:cNvPr>
                <p:cNvPicPr/>
                <p:nvPr/>
              </p:nvPicPr>
              <p:blipFill>
                <a:blip r:embed="rId114"/>
                <a:stretch>
                  <a:fillRect/>
                </a:stretch>
              </p:blipFill>
              <p:spPr>
                <a:xfrm>
                  <a:off x="2686577" y="1067122"/>
                  <a:ext cx="1656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4" name="Ink 63">
                  <a:extLst>
                    <a:ext uri="{FF2B5EF4-FFF2-40B4-BE49-F238E27FC236}">
                      <a16:creationId xmlns:a16="http://schemas.microsoft.com/office/drawing/2014/main" id="{F258BB79-29DE-E143-902D-384DE80C61B1}"/>
                    </a:ext>
                  </a:extLst>
                </p14:cNvPr>
                <p14:cNvContentPartPr/>
                <p14:nvPr/>
              </p14:nvContentPartPr>
              <p14:xfrm>
                <a:off x="3001217" y="1010962"/>
                <a:ext cx="40320" cy="120960"/>
              </p14:xfrm>
            </p:contentPart>
          </mc:Choice>
          <mc:Fallback xmlns="">
            <p:pic>
              <p:nvPicPr>
                <p:cNvPr id="64" name="Ink 63">
                  <a:extLst>
                    <a:ext uri="{FF2B5EF4-FFF2-40B4-BE49-F238E27FC236}">
                      <a16:creationId xmlns:a16="http://schemas.microsoft.com/office/drawing/2014/main" id="{F258BB79-29DE-E143-902D-384DE80C61B1}"/>
                    </a:ext>
                  </a:extLst>
                </p:cNvPr>
                <p:cNvPicPr/>
                <p:nvPr/>
              </p:nvPicPr>
              <p:blipFill>
                <a:blip r:embed="rId116"/>
                <a:stretch>
                  <a:fillRect/>
                </a:stretch>
              </p:blipFill>
              <p:spPr>
                <a:xfrm>
                  <a:off x="2983577" y="992962"/>
                  <a:ext cx="759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9" name="Ink 78">
                  <a:extLst>
                    <a:ext uri="{FF2B5EF4-FFF2-40B4-BE49-F238E27FC236}">
                      <a16:creationId xmlns:a16="http://schemas.microsoft.com/office/drawing/2014/main" id="{B8196AA8-8A3C-DDC5-52C0-225103A873A1}"/>
                    </a:ext>
                  </a:extLst>
                </p14:cNvPr>
                <p14:cNvContentPartPr/>
                <p14:nvPr/>
              </p14:nvContentPartPr>
              <p14:xfrm>
                <a:off x="2559497" y="894682"/>
                <a:ext cx="115560" cy="26640"/>
              </p14:xfrm>
            </p:contentPart>
          </mc:Choice>
          <mc:Fallback xmlns="">
            <p:pic>
              <p:nvPicPr>
                <p:cNvPr id="79" name="Ink 78">
                  <a:extLst>
                    <a:ext uri="{FF2B5EF4-FFF2-40B4-BE49-F238E27FC236}">
                      <a16:creationId xmlns:a16="http://schemas.microsoft.com/office/drawing/2014/main" id="{B8196AA8-8A3C-DDC5-52C0-225103A873A1}"/>
                    </a:ext>
                  </a:extLst>
                </p:cNvPr>
                <p:cNvPicPr/>
                <p:nvPr/>
              </p:nvPicPr>
              <p:blipFill>
                <a:blip r:embed="rId118"/>
                <a:stretch>
                  <a:fillRect/>
                </a:stretch>
              </p:blipFill>
              <p:spPr>
                <a:xfrm>
                  <a:off x="2541857" y="877042"/>
                  <a:ext cx="1512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2" name="Ink 91">
                  <a:extLst>
                    <a:ext uri="{FF2B5EF4-FFF2-40B4-BE49-F238E27FC236}">
                      <a16:creationId xmlns:a16="http://schemas.microsoft.com/office/drawing/2014/main" id="{09FCF8D8-F6D0-8A22-79F8-39D2D9D0D3B8}"/>
                    </a:ext>
                  </a:extLst>
                </p14:cNvPr>
                <p14:cNvContentPartPr/>
                <p14:nvPr/>
              </p14:nvContentPartPr>
              <p14:xfrm>
                <a:off x="1838417" y="1723762"/>
                <a:ext cx="138600" cy="10440"/>
              </p14:xfrm>
            </p:contentPart>
          </mc:Choice>
          <mc:Fallback xmlns="">
            <p:pic>
              <p:nvPicPr>
                <p:cNvPr id="92" name="Ink 91">
                  <a:extLst>
                    <a:ext uri="{FF2B5EF4-FFF2-40B4-BE49-F238E27FC236}">
                      <a16:creationId xmlns:a16="http://schemas.microsoft.com/office/drawing/2014/main" id="{09FCF8D8-F6D0-8A22-79F8-39D2D9D0D3B8}"/>
                    </a:ext>
                  </a:extLst>
                </p:cNvPr>
                <p:cNvPicPr/>
                <p:nvPr/>
              </p:nvPicPr>
              <p:blipFill>
                <a:blip r:embed="rId120"/>
                <a:stretch>
                  <a:fillRect/>
                </a:stretch>
              </p:blipFill>
              <p:spPr>
                <a:xfrm>
                  <a:off x="1820777" y="1705762"/>
                  <a:ext cx="1742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3" name="Ink 92">
                  <a:extLst>
                    <a:ext uri="{FF2B5EF4-FFF2-40B4-BE49-F238E27FC236}">
                      <a16:creationId xmlns:a16="http://schemas.microsoft.com/office/drawing/2014/main" id="{44511E4F-65E7-84C5-F26F-3CE664D34675}"/>
                    </a:ext>
                  </a:extLst>
                </p14:cNvPr>
                <p14:cNvContentPartPr/>
                <p14:nvPr/>
              </p14:nvContentPartPr>
              <p14:xfrm>
                <a:off x="1831217" y="1796842"/>
                <a:ext cx="129600" cy="7920"/>
              </p14:xfrm>
            </p:contentPart>
          </mc:Choice>
          <mc:Fallback xmlns="">
            <p:pic>
              <p:nvPicPr>
                <p:cNvPr id="93" name="Ink 92">
                  <a:extLst>
                    <a:ext uri="{FF2B5EF4-FFF2-40B4-BE49-F238E27FC236}">
                      <a16:creationId xmlns:a16="http://schemas.microsoft.com/office/drawing/2014/main" id="{44511E4F-65E7-84C5-F26F-3CE664D34675}"/>
                    </a:ext>
                  </a:extLst>
                </p:cNvPr>
                <p:cNvPicPr/>
                <p:nvPr/>
              </p:nvPicPr>
              <p:blipFill>
                <a:blip r:embed="rId122"/>
                <a:stretch>
                  <a:fillRect/>
                </a:stretch>
              </p:blipFill>
              <p:spPr>
                <a:xfrm>
                  <a:off x="1813577" y="1779202"/>
                  <a:ext cx="1652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5" name="Ink 94">
                  <a:extLst>
                    <a:ext uri="{FF2B5EF4-FFF2-40B4-BE49-F238E27FC236}">
                      <a16:creationId xmlns:a16="http://schemas.microsoft.com/office/drawing/2014/main" id="{428CAEA4-68B0-AF3B-0613-63B37C8CBB36}"/>
                    </a:ext>
                  </a:extLst>
                </p14:cNvPr>
                <p14:cNvContentPartPr/>
                <p14:nvPr/>
              </p14:nvContentPartPr>
              <p14:xfrm>
                <a:off x="2167817" y="1555642"/>
                <a:ext cx="146880" cy="350280"/>
              </p14:xfrm>
            </p:contentPart>
          </mc:Choice>
          <mc:Fallback xmlns="">
            <p:pic>
              <p:nvPicPr>
                <p:cNvPr id="95" name="Ink 94">
                  <a:extLst>
                    <a:ext uri="{FF2B5EF4-FFF2-40B4-BE49-F238E27FC236}">
                      <a16:creationId xmlns:a16="http://schemas.microsoft.com/office/drawing/2014/main" id="{428CAEA4-68B0-AF3B-0613-63B37C8CBB36}"/>
                    </a:ext>
                  </a:extLst>
                </p:cNvPr>
                <p:cNvPicPr/>
                <p:nvPr/>
              </p:nvPicPr>
              <p:blipFill>
                <a:blip r:embed="rId124"/>
                <a:stretch>
                  <a:fillRect/>
                </a:stretch>
              </p:blipFill>
              <p:spPr>
                <a:xfrm>
                  <a:off x="2150177" y="1538002"/>
                  <a:ext cx="182520" cy="3859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6" name="Ink 95">
                  <a:extLst>
                    <a:ext uri="{FF2B5EF4-FFF2-40B4-BE49-F238E27FC236}">
                      <a16:creationId xmlns:a16="http://schemas.microsoft.com/office/drawing/2014/main" id="{28AE3E6D-F59F-56C3-C038-9B30FD6057D4}"/>
                    </a:ext>
                  </a:extLst>
                </p14:cNvPr>
                <p14:cNvContentPartPr/>
                <p14:nvPr/>
              </p14:nvContentPartPr>
              <p14:xfrm>
                <a:off x="2319737" y="1702882"/>
                <a:ext cx="108360" cy="88920"/>
              </p14:xfrm>
            </p:contentPart>
          </mc:Choice>
          <mc:Fallback xmlns="">
            <p:pic>
              <p:nvPicPr>
                <p:cNvPr id="96" name="Ink 95">
                  <a:extLst>
                    <a:ext uri="{FF2B5EF4-FFF2-40B4-BE49-F238E27FC236}">
                      <a16:creationId xmlns:a16="http://schemas.microsoft.com/office/drawing/2014/main" id="{28AE3E6D-F59F-56C3-C038-9B30FD6057D4}"/>
                    </a:ext>
                  </a:extLst>
                </p:cNvPr>
                <p:cNvPicPr/>
                <p:nvPr/>
              </p:nvPicPr>
              <p:blipFill>
                <a:blip r:embed="rId126"/>
                <a:stretch>
                  <a:fillRect/>
                </a:stretch>
              </p:blipFill>
              <p:spPr>
                <a:xfrm>
                  <a:off x="2302097" y="1685242"/>
                  <a:ext cx="1440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7" name="Ink 96">
                  <a:extLst>
                    <a:ext uri="{FF2B5EF4-FFF2-40B4-BE49-F238E27FC236}">
                      <a16:creationId xmlns:a16="http://schemas.microsoft.com/office/drawing/2014/main" id="{F96BEA92-4F34-48B2-D57B-E91C6D8E1F32}"/>
                    </a:ext>
                  </a:extLst>
                </p14:cNvPr>
                <p14:cNvContentPartPr/>
                <p14:nvPr/>
              </p14:nvContentPartPr>
              <p14:xfrm>
                <a:off x="2462657" y="1790362"/>
                <a:ext cx="57600" cy="85680"/>
              </p14:xfrm>
            </p:contentPart>
          </mc:Choice>
          <mc:Fallback xmlns="">
            <p:pic>
              <p:nvPicPr>
                <p:cNvPr id="97" name="Ink 96">
                  <a:extLst>
                    <a:ext uri="{FF2B5EF4-FFF2-40B4-BE49-F238E27FC236}">
                      <a16:creationId xmlns:a16="http://schemas.microsoft.com/office/drawing/2014/main" id="{F96BEA92-4F34-48B2-D57B-E91C6D8E1F32}"/>
                    </a:ext>
                  </a:extLst>
                </p:cNvPr>
                <p:cNvPicPr/>
                <p:nvPr/>
              </p:nvPicPr>
              <p:blipFill>
                <a:blip r:embed="rId128"/>
                <a:stretch>
                  <a:fillRect/>
                </a:stretch>
              </p:blipFill>
              <p:spPr>
                <a:xfrm>
                  <a:off x="2445017" y="1772722"/>
                  <a:ext cx="932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8" name="Ink 97">
                  <a:extLst>
                    <a:ext uri="{FF2B5EF4-FFF2-40B4-BE49-F238E27FC236}">
                      <a16:creationId xmlns:a16="http://schemas.microsoft.com/office/drawing/2014/main" id="{AB78D0CD-B22E-B178-4BCE-921E23B1FF6B}"/>
                    </a:ext>
                  </a:extLst>
                </p14:cNvPr>
                <p14:cNvContentPartPr/>
                <p14:nvPr/>
              </p14:nvContentPartPr>
              <p14:xfrm>
                <a:off x="2584697" y="1685242"/>
                <a:ext cx="124560" cy="92880"/>
              </p14:xfrm>
            </p:contentPart>
          </mc:Choice>
          <mc:Fallback xmlns="">
            <p:pic>
              <p:nvPicPr>
                <p:cNvPr id="98" name="Ink 97">
                  <a:extLst>
                    <a:ext uri="{FF2B5EF4-FFF2-40B4-BE49-F238E27FC236}">
                      <a16:creationId xmlns:a16="http://schemas.microsoft.com/office/drawing/2014/main" id="{AB78D0CD-B22E-B178-4BCE-921E23B1FF6B}"/>
                    </a:ext>
                  </a:extLst>
                </p:cNvPr>
                <p:cNvPicPr/>
                <p:nvPr/>
              </p:nvPicPr>
              <p:blipFill>
                <a:blip r:embed="rId130"/>
                <a:stretch>
                  <a:fillRect/>
                </a:stretch>
              </p:blipFill>
              <p:spPr>
                <a:xfrm>
                  <a:off x="2566697" y="1667602"/>
                  <a:ext cx="160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9" name="Ink 98">
                  <a:extLst>
                    <a:ext uri="{FF2B5EF4-FFF2-40B4-BE49-F238E27FC236}">
                      <a16:creationId xmlns:a16="http://schemas.microsoft.com/office/drawing/2014/main" id="{BBD5F241-790E-F7F6-4037-B5634CB0AAC8}"/>
                    </a:ext>
                  </a:extLst>
                </p14:cNvPr>
                <p14:cNvContentPartPr/>
                <p14:nvPr/>
              </p14:nvContentPartPr>
              <p14:xfrm>
                <a:off x="2723297" y="1807282"/>
                <a:ext cx="48960" cy="51840"/>
              </p14:xfrm>
            </p:contentPart>
          </mc:Choice>
          <mc:Fallback xmlns="">
            <p:pic>
              <p:nvPicPr>
                <p:cNvPr id="99" name="Ink 98">
                  <a:extLst>
                    <a:ext uri="{FF2B5EF4-FFF2-40B4-BE49-F238E27FC236}">
                      <a16:creationId xmlns:a16="http://schemas.microsoft.com/office/drawing/2014/main" id="{BBD5F241-790E-F7F6-4037-B5634CB0AAC8}"/>
                    </a:ext>
                  </a:extLst>
                </p:cNvPr>
                <p:cNvPicPr/>
                <p:nvPr/>
              </p:nvPicPr>
              <p:blipFill>
                <a:blip r:embed="rId132"/>
                <a:stretch>
                  <a:fillRect/>
                </a:stretch>
              </p:blipFill>
              <p:spPr>
                <a:xfrm>
                  <a:off x="2705657" y="1789282"/>
                  <a:ext cx="846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0" name="Ink 99">
                  <a:extLst>
                    <a:ext uri="{FF2B5EF4-FFF2-40B4-BE49-F238E27FC236}">
                      <a16:creationId xmlns:a16="http://schemas.microsoft.com/office/drawing/2014/main" id="{ED6C25EC-1469-8BD0-6636-1A392DFB719B}"/>
                    </a:ext>
                  </a:extLst>
                </p14:cNvPr>
                <p14:cNvContentPartPr/>
                <p14:nvPr/>
              </p14:nvContentPartPr>
              <p14:xfrm>
                <a:off x="2842097" y="1690642"/>
                <a:ext cx="8280" cy="106920"/>
              </p14:xfrm>
            </p:contentPart>
          </mc:Choice>
          <mc:Fallback xmlns="">
            <p:pic>
              <p:nvPicPr>
                <p:cNvPr id="100" name="Ink 99">
                  <a:extLst>
                    <a:ext uri="{FF2B5EF4-FFF2-40B4-BE49-F238E27FC236}">
                      <a16:creationId xmlns:a16="http://schemas.microsoft.com/office/drawing/2014/main" id="{ED6C25EC-1469-8BD0-6636-1A392DFB719B}"/>
                    </a:ext>
                  </a:extLst>
                </p:cNvPr>
                <p:cNvPicPr/>
                <p:nvPr/>
              </p:nvPicPr>
              <p:blipFill>
                <a:blip r:embed="rId134"/>
                <a:stretch>
                  <a:fillRect/>
                </a:stretch>
              </p:blipFill>
              <p:spPr>
                <a:xfrm>
                  <a:off x="2824097" y="1673002"/>
                  <a:ext cx="439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1" name="Ink 100">
                  <a:extLst>
                    <a:ext uri="{FF2B5EF4-FFF2-40B4-BE49-F238E27FC236}">
                      <a16:creationId xmlns:a16="http://schemas.microsoft.com/office/drawing/2014/main" id="{12F61A22-5D53-AB5C-3AC8-0BD7E639FFAE}"/>
                    </a:ext>
                  </a:extLst>
                </p14:cNvPr>
                <p14:cNvContentPartPr/>
                <p14:nvPr/>
              </p14:nvContentPartPr>
              <p14:xfrm>
                <a:off x="2923817" y="1603882"/>
                <a:ext cx="106560" cy="322200"/>
              </p14:xfrm>
            </p:contentPart>
          </mc:Choice>
          <mc:Fallback xmlns="">
            <p:pic>
              <p:nvPicPr>
                <p:cNvPr id="101" name="Ink 100">
                  <a:extLst>
                    <a:ext uri="{FF2B5EF4-FFF2-40B4-BE49-F238E27FC236}">
                      <a16:creationId xmlns:a16="http://schemas.microsoft.com/office/drawing/2014/main" id="{12F61A22-5D53-AB5C-3AC8-0BD7E639FFAE}"/>
                    </a:ext>
                  </a:extLst>
                </p:cNvPr>
                <p:cNvPicPr/>
                <p:nvPr/>
              </p:nvPicPr>
              <p:blipFill>
                <a:blip r:embed="rId136"/>
                <a:stretch>
                  <a:fillRect/>
                </a:stretch>
              </p:blipFill>
              <p:spPr>
                <a:xfrm>
                  <a:off x="2905817" y="1585882"/>
                  <a:ext cx="14220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2" name="Ink 101">
                  <a:extLst>
                    <a:ext uri="{FF2B5EF4-FFF2-40B4-BE49-F238E27FC236}">
                      <a16:creationId xmlns:a16="http://schemas.microsoft.com/office/drawing/2014/main" id="{6E564E35-D1E5-CB39-D444-4B1781DA888B}"/>
                    </a:ext>
                  </a:extLst>
                </p14:cNvPr>
                <p14:cNvContentPartPr/>
                <p14:nvPr/>
              </p14:nvContentPartPr>
              <p14:xfrm>
                <a:off x="3104177" y="1720882"/>
                <a:ext cx="123840" cy="126720"/>
              </p14:xfrm>
            </p:contentPart>
          </mc:Choice>
          <mc:Fallback xmlns="">
            <p:pic>
              <p:nvPicPr>
                <p:cNvPr id="102" name="Ink 101">
                  <a:extLst>
                    <a:ext uri="{FF2B5EF4-FFF2-40B4-BE49-F238E27FC236}">
                      <a16:creationId xmlns:a16="http://schemas.microsoft.com/office/drawing/2014/main" id="{6E564E35-D1E5-CB39-D444-4B1781DA888B}"/>
                    </a:ext>
                  </a:extLst>
                </p:cNvPr>
                <p:cNvPicPr/>
                <p:nvPr/>
              </p:nvPicPr>
              <p:blipFill>
                <a:blip r:embed="rId138"/>
                <a:stretch>
                  <a:fillRect/>
                </a:stretch>
              </p:blipFill>
              <p:spPr>
                <a:xfrm>
                  <a:off x="3086177" y="1703242"/>
                  <a:ext cx="1594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3" name="Ink 102">
                  <a:extLst>
                    <a:ext uri="{FF2B5EF4-FFF2-40B4-BE49-F238E27FC236}">
                      <a16:creationId xmlns:a16="http://schemas.microsoft.com/office/drawing/2014/main" id="{72D40982-1126-C61E-B49A-72E0B199B21D}"/>
                    </a:ext>
                  </a:extLst>
                </p14:cNvPr>
                <p14:cNvContentPartPr/>
                <p14:nvPr/>
              </p14:nvContentPartPr>
              <p14:xfrm>
                <a:off x="3105257" y="1727722"/>
                <a:ext cx="84600" cy="111600"/>
              </p14:xfrm>
            </p:contentPart>
          </mc:Choice>
          <mc:Fallback xmlns="">
            <p:pic>
              <p:nvPicPr>
                <p:cNvPr id="103" name="Ink 102">
                  <a:extLst>
                    <a:ext uri="{FF2B5EF4-FFF2-40B4-BE49-F238E27FC236}">
                      <a16:creationId xmlns:a16="http://schemas.microsoft.com/office/drawing/2014/main" id="{72D40982-1126-C61E-B49A-72E0B199B21D}"/>
                    </a:ext>
                  </a:extLst>
                </p:cNvPr>
                <p:cNvPicPr/>
                <p:nvPr/>
              </p:nvPicPr>
              <p:blipFill>
                <a:blip r:embed="rId140"/>
                <a:stretch>
                  <a:fillRect/>
                </a:stretch>
              </p:blipFill>
              <p:spPr>
                <a:xfrm>
                  <a:off x="3087617" y="1709722"/>
                  <a:ext cx="1202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5" name="Ink 104">
                  <a:extLst>
                    <a:ext uri="{FF2B5EF4-FFF2-40B4-BE49-F238E27FC236}">
                      <a16:creationId xmlns:a16="http://schemas.microsoft.com/office/drawing/2014/main" id="{2169BE9E-B692-537B-631C-F9493B28C694}"/>
                    </a:ext>
                  </a:extLst>
                </p14:cNvPr>
                <p14:cNvContentPartPr/>
                <p14:nvPr/>
              </p14:nvContentPartPr>
              <p14:xfrm>
                <a:off x="3306497" y="1746082"/>
                <a:ext cx="149400" cy="83880"/>
              </p14:xfrm>
            </p:contentPart>
          </mc:Choice>
          <mc:Fallback xmlns="">
            <p:pic>
              <p:nvPicPr>
                <p:cNvPr id="105" name="Ink 104">
                  <a:extLst>
                    <a:ext uri="{FF2B5EF4-FFF2-40B4-BE49-F238E27FC236}">
                      <a16:creationId xmlns:a16="http://schemas.microsoft.com/office/drawing/2014/main" id="{2169BE9E-B692-537B-631C-F9493B28C694}"/>
                    </a:ext>
                  </a:extLst>
                </p:cNvPr>
                <p:cNvPicPr/>
                <p:nvPr/>
              </p:nvPicPr>
              <p:blipFill>
                <a:blip r:embed="rId142"/>
                <a:stretch>
                  <a:fillRect/>
                </a:stretch>
              </p:blipFill>
              <p:spPr>
                <a:xfrm>
                  <a:off x="3288857" y="1728082"/>
                  <a:ext cx="185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6" name="Ink 105">
                  <a:extLst>
                    <a:ext uri="{FF2B5EF4-FFF2-40B4-BE49-F238E27FC236}">
                      <a16:creationId xmlns:a16="http://schemas.microsoft.com/office/drawing/2014/main" id="{6763C0A2-5409-CBCF-827B-54858FB4C9AE}"/>
                    </a:ext>
                  </a:extLst>
                </p14:cNvPr>
                <p14:cNvContentPartPr/>
                <p14:nvPr/>
              </p14:nvContentPartPr>
              <p14:xfrm>
                <a:off x="3501977" y="1590562"/>
                <a:ext cx="126720" cy="394920"/>
              </p14:xfrm>
            </p:contentPart>
          </mc:Choice>
          <mc:Fallback xmlns="">
            <p:pic>
              <p:nvPicPr>
                <p:cNvPr id="106" name="Ink 105">
                  <a:extLst>
                    <a:ext uri="{FF2B5EF4-FFF2-40B4-BE49-F238E27FC236}">
                      <a16:creationId xmlns:a16="http://schemas.microsoft.com/office/drawing/2014/main" id="{6763C0A2-5409-CBCF-827B-54858FB4C9AE}"/>
                    </a:ext>
                  </a:extLst>
                </p:cNvPr>
                <p:cNvPicPr/>
                <p:nvPr/>
              </p:nvPicPr>
              <p:blipFill>
                <a:blip r:embed="rId144"/>
                <a:stretch>
                  <a:fillRect/>
                </a:stretch>
              </p:blipFill>
              <p:spPr>
                <a:xfrm>
                  <a:off x="3484337" y="1572562"/>
                  <a:ext cx="16236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8" name="Ink 107">
                  <a:extLst>
                    <a:ext uri="{FF2B5EF4-FFF2-40B4-BE49-F238E27FC236}">
                      <a16:creationId xmlns:a16="http://schemas.microsoft.com/office/drawing/2014/main" id="{C331A081-77F0-5454-A034-1B69B8D02625}"/>
                    </a:ext>
                  </a:extLst>
                </p14:cNvPr>
                <p14:cNvContentPartPr/>
                <p14:nvPr/>
              </p14:nvContentPartPr>
              <p14:xfrm>
                <a:off x="3728777" y="1543042"/>
                <a:ext cx="244440" cy="219240"/>
              </p14:xfrm>
            </p:contentPart>
          </mc:Choice>
          <mc:Fallback xmlns="">
            <p:pic>
              <p:nvPicPr>
                <p:cNvPr id="108" name="Ink 107">
                  <a:extLst>
                    <a:ext uri="{FF2B5EF4-FFF2-40B4-BE49-F238E27FC236}">
                      <a16:creationId xmlns:a16="http://schemas.microsoft.com/office/drawing/2014/main" id="{C331A081-77F0-5454-A034-1B69B8D02625}"/>
                    </a:ext>
                  </a:extLst>
                </p:cNvPr>
                <p:cNvPicPr/>
                <p:nvPr/>
              </p:nvPicPr>
              <p:blipFill>
                <a:blip r:embed="rId146"/>
                <a:stretch>
                  <a:fillRect/>
                </a:stretch>
              </p:blipFill>
              <p:spPr>
                <a:xfrm>
                  <a:off x="3711137" y="1525402"/>
                  <a:ext cx="2800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9" name="Ink 108">
                  <a:extLst>
                    <a:ext uri="{FF2B5EF4-FFF2-40B4-BE49-F238E27FC236}">
                      <a16:creationId xmlns:a16="http://schemas.microsoft.com/office/drawing/2014/main" id="{FF5F690B-8E62-8145-DE1A-5E68317CFE48}"/>
                    </a:ext>
                  </a:extLst>
                </p14:cNvPr>
                <p14:cNvContentPartPr/>
                <p14:nvPr/>
              </p14:nvContentPartPr>
              <p14:xfrm>
                <a:off x="3874937" y="1599202"/>
                <a:ext cx="87480" cy="167040"/>
              </p14:xfrm>
            </p:contentPart>
          </mc:Choice>
          <mc:Fallback xmlns="">
            <p:pic>
              <p:nvPicPr>
                <p:cNvPr id="109" name="Ink 108">
                  <a:extLst>
                    <a:ext uri="{FF2B5EF4-FFF2-40B4-BE49-F238E27FC236}">
                      <a16:creationId xmlns:a16="http://schemas.microsoft.com/office/drawing/2014/main" id="{FF5F690B-8E62-8145-DE1A-5E68317CFE48}"/>
                    </a:ext>
                  </a:extLst>
                </p:cNvPr>
                <p:cNvPicPr/>
                <p:nvPr/>
              </p:nvPicPr>
              <p:blipFill>
                <a:blip r:embed="rId148"/>
                <a:stretch>
                  <a:fillRect/>
                </a:stretch>
              </p:blipFill>
              <p:spPr>
                <a:xfrm>
                  <a:off x="3856937" y="1581202"/>
                  <a:ext cx="1231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0" name="Ink 109">
                  <a:extLst>
                    <a:ext uri="{FF2B5EF4-FFF2-40B4-BE49-F238E27FC236}">
                      <a16:creationId xmlns:a16="http://schemas.microsoft.com/office/drawing/2014/main" id="{3D29F96E-C208-CBC6-B9CA-3DF1083D09F0}"/>
                    </a:ext>
                  </a:extLst>
                </p14:cNvPr>
                <p14:cNvContentPartPr/>
                <p14:nvPr/>
              </p14:nvContentPartPr>
              <p14:xfrm>
                <a:off x="3728417" y="1810522"/>
                <a:ext cx="255960" cy="38520"/>
              </p14:xfrm>
            </p:contentPart>
          </mc:Choice>
          <mc:Fallback xmlns="">
            <p:pic>
              <p:nvPicPr>
                <p:cNvPr id="110" name="Ink 109">
                  <a:extLst>
                    <a:ext uri="{FF2B5EF4-FFF2-40B4-BE49-F238E27FC236}">
                      <a16:creationId xmlns:a16="http://schemas.microsoft.com/office/drawing/2014/main" id="{3D29F96E-C208-CBC6-B9CA-3DF1083D09F0}"/>
                    </a:ext>
                  </a:extLst>
                </p:cNvPr>
                <p:cNvPicPr/>
                <p:nvPr/>
              </p:nvPicPr>
              <p:blipFill>
                <a:blip r:embed="rId150"/>
                <a:stretch>
                  <a:fillRect/>
                </a:stretch>
              </p:blipFill>
              <p:spPr>
                <a:xfrm>
                  <a:off x="3710417" y="1792882"/>
                  <a:ext cx="2916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1" name="Ink 110">
                  <a:extLst>
                    <a:ext uri="{FF2B5EF4-FFF2-40B4-BE49-F238E27FC236}">
                      <a16:creationId xmlns:a16="http://schemas.microsoft.com/office/drawing/2014/main" id="{98AA3B48-07BE-39BB-4F5F-C43EC0DC545A}"/>
                    </a:ext>
                  </a:extLst>
                </p14:cNvPr>
                <p14:cNvContentPartPr/>
                <p14:nvPr/>
              </p14:nvContentPartPr>
              <p14:xfrm>
                <a:off x="3803297" y="1895482"/>
                <a:ext cx="190800" cy="104040"/>
              </p14:xfrm>
            </p:contentPart>
          </mc:Choice>
          <mc:Fallback xmlns="">
            <p:pic>
              <p:nvPicPr>
                <p:cNvPr id="111" name="Ink 110">
                  <a:extLst>
                    <a:ext uri="{FF2B5EF4-FFF2-40B4-BE49-F238E27FC236}">
                      <a16:creationId xmlns:a16="http://schemas.microsoft.com/office/drawing/2014/main" id="{98AA3B48-07BE-39BB-4F5F-C43EC0DC545A}"/>
                    </a:ext>
                  </a:extLst>
                </p:cNvPr>
                <p:cNvPicPr/>
                <p:nvPr/>
              </p:nvPicPr>
              <p:blipFill>
                <a:blip r:embed="rId152"/>
                <a:stretch>
                  <a:fillRect/>
                </a:stretch>
              </p:blipFill>
              <p:spPr>
                <a:xfrm>
                  <a:off x="3785297" y="1877842"/>
                  <a:ext cx="2264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3" name="Ink 112">
                  <a:extLst>
                    <a:ext uri="{FF2B5EF4-FFF2-40B4-BE49-F238E27FC236}">
                      <a16:creationId xmlns:a16="http://schemas.microsoft.com/office/drawing/2014/main" id="{72D6B10B-2BFE-55F3-986C-B24CEF1D28AD}"/>
                    </a:ext>
                  </a:extLst>
                </p14:cNvPr>
                <p14:cNvContentPartPr/>
                <p14:nvPr/>
              </p14:nvContentPartPr>
              <p14:xfrm>
                <a:off x="4113617" y="1787482"/>
                <a:ext cx="65160" cy="108000"/>
              </p14:xfrm>
            </p:contentPart>
          </mc:Choice>
          <mc:Fallback xmlns="">
            <p:pic>
              <p:nvPicPr>
                <p:cNvPr id="113" name="Ink 112">
                  <a:extLst>
                    <a:ext uri="{FF2B5EF4-FFF2-40B4-BE49-F238E27FC236}">
                      <a16:creationId xmlns:a16="http://schemas.microsoft.com/office/drawing/2014/main" id="{72D6B10B-2BFE-55F3-986C-B24CEF1D28AD}"/>
                    </a:ext>
                  </a:extLst>
                </p:cNvPr>
                <p:cNvPicPr/>
                <p:nvPr/>
              </p:nvPicPr>
              <p:blipFill>
                <a:blip r:embed="rId154"/>
                <a:stretch>
                  <a:fillRect/>
                </a:stretch>
              </p:blipFill>
              <p:spPr>
                <a:xfrm>
                  <a:off x="4095617" y="1769482"/>
                  <a:ext cx="1008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4" name="Ink 113">
                  <a:extLst>
                    <a:ext uri="{FF2B5EF4-FFF2-40B4-BE49-F238E27FC236}">
                      <a16:creationId xmlns:a16="http://schemas.microsoft.com/office/drawing/2014/main" id="{083CAD1B-5384-4C4E-0E6D-A90C4EFD4691}"/>
                    </a:ext>
                  </a:extLst>
                </p14:cNvPr>
                <p14:cNvContentPartPr/>
                <p14:nvPr/>
              </p14:nvContentPartPr>
              <p14:xfrm>
                <a:off x="4365977" y="1604602"/>
                <a:ext cx="6840" cy="147600"/>
              </p14:xfrm>
            </p:contentPart>
          </mc:Choice>
          <mc:Fallback xmlns="">
            <p:pic>
              <p:nvPicPr>
                <p:cNvPr id="114" name="Ink 113">
                  <a:extLst>
                    <a:ext uri="{FF2B5EF4-FFF2-40B4-BE49-F238E27FC236}">
                      <a16:creationId xmlns:a16="http://schemas.microsoft.com/office/drawing/2014/main" id="{083CAD1B-5384-4C4E-0E6D-A90C4EFD4691}"/>
                    </a:ext>
                  </a:extLst>
                </p:cNvPr>
                <p:cNvPicPr/>
                <p:nvPr/>
              </p:nvPicPr>
              <p:blipFill>
                <a:blip r:embed="rId156"/>
                <a:stretch>
                  <a:fillRect/>
                </a:stretch>
              </p:blipFill>
              <p:spPr>
                <a:xfrm>
                  <a:off x="4348337" y="1586602"/>
                  <a:ext cx="424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5" name="Ink 114">
                  <a:extLst>
                    <a:ext uri="{FF2B5EF4-FFF2-40B4-BE49-F238E27FC236}">
                      <a16:creationId xmlns:a16="http://schemas.microsoft.com/office/drawing/2014/main" id="{AEFAEB3B-9377-033E-41F2-699C690B06C6}"/>
                    </a:ext>
                  </a:extLst>
                </p14:cNvPr>
                <p14:cNvContentPartPr/>
                <p14:nvPr/>
              </p14:nvContentPartPr>
              <p14:xfrm>
                <a:off x="4272737" y="1768402"/>
                <a:ext cx="178560" cy="23400"/>
              </p14:xfrm>
            </p:contentPart>
          </mc:Choice>
          <mc:Fallback xmlns="">
            <p:pic>
              <p:nvPicPr>
                <p:cNvPr id="115" name="Ink 114">
                  <a:extLst>
                    <a:ext uri="{FF2B5EF4-FFF2-40B4-BE49-F238E27FC236}">
                      <a16:creationId xmlns:a16="http://schemas.microsoft.com/office/drawing/2014/main" id="{AEFAEB3B-9377-033E-41F2-699C690B06C6}"/>
                    </a:ext>
                  </a:extLst>
                </p:cNvPr>
                <p:cNvPicPr/>
                <p:nvPr/>
              </p:nvPicPr>
              <p:blipFill>
                <a:blip r:embed="rId158"/>
                <a:stretch>
                  <a:fillRect/>
                </a:stretch>
              </p:blipFill>
              <p:spPr>
                <a:xfrm>
                  <a:off x="4254737" y="1750762"/>
                  <a:ext cx="2142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6" name="Ink 115">
                  <a:extLst>
                    <a:ext uri="{FF2B5EF4-FFF2-40B4-BE49-F238E27FC236}">
                      <a16:creationId xmlns:a16="http://schemas.microsoft.com/office/drawing/2014/main" id="{20DFE588-BB64-C0E7-D873-DE66F15A5926}"/>
                    </a:ext>
                  </a:extLst>
                </p14:cNvPr>
                <p14:cNvContentPartPr/>
                <p14:nvPr/>
              </p14:nvContentPartPr>
              <p14:xfrm>
                <a:off x="4294697" y="1855162"/>
                <a:ext cx="181440" cy="131040"/>
              </p14:xfrm>
            </p:contentPart>
          </mc:Choice>
          <mc:Fallback xmlns="">
            <p:pic>
              <p:nvPicPr>
                <p:cNvPr id="116" name="Ink 115">
                  <a:extLst>
                    <a:ext uri="{FF2B5EF4-FFF2-40B4-BE49-F238E27FC236}">
                      <a16:creationId xmlns:a16="http://schemas.microsoft.com/office/drawing/2014/main" id="{20DFE588-BB64-C0E7-D873-DE66F15A5926}"/>
                    </a:ext>
                  </a:extLst>
                </p:cNvPr>
                <p:cNvPicPr/>
                <p:nvPr/>
              </p:nvPicPr>
              <p:blipFill>
                <a:blip r:embed="rId160"/>
                <a:stretch>
                  <a:fillRect/>
                </a:stretch>
              </p:blipFill>
              <p:spPr>
                <a:xfrm>
                  <a:off x="4276697" y="1837162"/>
                  <a:ext cx="2170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7" name="Ink 116">
                  <a:extLst>
                    <a:ext uri="{FF2B5EF4-FFF2-40B4-BE49-F238E27FC236}">
                      <a16:creationId xmlns:a16="http://schemas.microsoft.com/office/drawing/2014/main" id="{A751526D-0F41-629A-8F10-4950784538F4}"/>
                    </a:ext>
                  </a:extLst>
                </p14:cNvPr>
                <p14:cNvContentPartPr/>
                <p14:nvPr/>
              </p14:nvContentPartPr>
              <p14:xfrm>
                <a:off x="4520417" y="1780642"/>
                <a:ext cx="99360" cy="140400"/>
              </p14:xfrm>
            </p:contentPart>
          </mc:Choice>
          <mc:Fallback xmlns="">
            <p:pic>
              <p:nvPicPr>
                <p:cNvPr id="117" name="Ink 116">
                  <a:extLst>
                    <a:ext uri="{FF2B5EF4-FFF2-40B4-BE49-F238E27FC236}">
                      <a16:creationId xmlns:a16="http://schemas.microsoft.com/office/drawing/2014/main" id="{A751526D-0F41-629A-8F10-4950784538F4}"/>
                    </a:ext>
                  </a:extLst>
                </p:cNvPr>
                <p:cNvPicPr/>
                <p:nvPr/>
              </p:nvPicPr>
              <p:blipFill>
                <a:blip r:embed="rId162"/>
                <a:stretch>
                  <a:fillRect/>
                </a:stretch>
              </p:blipFill>
              <p:spPr>
                <a:xfrm>
                  <a:off x="4502777" y="1763002"/>
                  <a:ext cx="1350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8" name="Ink 117">
                  <a:extLst>
                    <a:ext uri="{FF2B5EF4-FFF2-40B4-BE49-F238E27FC236}">
                      <a16:creationId xmlns:a16="http://schemas.microsoft.com/office/drawing/2014/main" id="{4BE66152-C5BE-203B-2B1D-4CCE4205B8D6}"/>
                    </a:ext>
                  </a:extLst>
                </p14:cNvPr>
                <p14:cNvContentPartPr/>
                <p14:nvPr/>
              </p14:nvContentPartPr>
              <p14:xfrm>
                <a:off x="4697177" y="1715842"/>
                <a:ext cx="119880" cy="115560"/>
              </p14:xfrm>
            </p:contentPart>
          </mc:Choice>
          <mc:Fallback xmlns="">
            <p:pic>
              <p:nvPicPr>
                <p:cNvPr id="118" name="Ink 117">
                  <a:extLst>
                    <a:ext uri="{FF2B5EF4-FFF2-40B4-BE49-F238E27FC236}">
                      <a16:creationId xmlns:a16="http://schemas.microsoft.com/office/drawing/2014/main" id="{4BE66152-C5BE-203B-2B1D-4CCE4205B8D6}"/>
                    </a:ext>
                  </a:extLst>
                </p:cNvPr>
                <p:cNvPicPr/>
                <p:nvPr/>
              </p:nvPicPr>
              <p:blipFill>
                <a:blip r:embed="rId164"/>
                <a:stretch>
                  <a:fillRect/>
                </a:stretch>
              </p:blipFill>
              <p:spPr>
                <a:xfrm>
                  <a:off x="4679537" y="1697842"/>
                  <a:ext cx="1555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9" name="Ink 118">
                  <a:extLst>
                    <a:ext uri="{FF2B5EF4-FFF2-40B4-BE49-F238E27FC236}">
                      <a16:creationId xmlns:a16="http://schemas.microsoft.com/office/drawing/2014/main" id="{5AD581D3-5B66-5790-919E-0F7AEBE10321}"/>
                    </a:ext>
                  </a:extLst>
                </p14:cNvPr>
                <p14:cNvContentPartPr/>
                <p14:nvPr/>
              </p14:nvContentPartPr>
              <p14:xfrm>
                <a:off x="4815977" y="1571482"/>
                <a:ext cx="146880" cy="464400"/>
              </p14:xfrm>
            </p:contentPart>
          </mc:Choice>
          <mc:Fallback xmlns="">
            <p:pic>
              <p:nvPicPr>
                <p:cNvPr id="119" name="Ink 118">
                  <a:extLst>
                    <a:ext uri="{FF2B5EF4-FFF2-40B4-BE49-F238E27FC236}">
                      <a16:creationId xmlns:a16="http://schemas.microsoft.com/office/drawing/2014/main" id="{5AD581D3-5B66-5790-919E-0F7AEBE10321}"/>
                    </a:ext>
                  </a:extLst>
                </p:cNvPr>
                <p:cNvPicPr/>
                <p:nvPr/>
              </p:nvPicPr>
              <p:blipFill>
                <a:blip r:embed="rId166"/>
                <a:stretch>
                  <a:fillRect/>
                </a:stretch>
              </p:blipFill>
              <p:spPr>
                <a:xfrm>
                  <a:off x="4797977" y="1553842"/>
                  <a:ext cx="182520" cy="5000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1" name="Ink 120">
                  <a:extLst>
                    <a:ext uri="{FF2B5EF4-FFF2-40B4-BE49-F238E27FC236}">
                      <a16:creationId xmlns:a16="http://schemas.microsoft.com/office/drawing/2014/main" id="{FC450B9B-98F7-F607-ED4C-807A5CE0BB30}"/>
                    </a:ext>
                  </a:extLst>
                </p14:cNvPr>
                <p14:cNvContentPartPr/>
                <p14:nvPr/>
              </p14:nvContentPartPr>
              <p14:xfrm>
                <a:off x="1890257" y="2241349"/>
                <a:ext cx="117360" cy="16920"/>
              </p14:xfrm>
            </p:contentPart>
          </mc:Choice>
          <mc:Fallback xmlns="">
            <p:pic>
              <p:nvPicPr>
                <p:cNvPr id="121" name="Ink 120">
                  <a:extLst>
                    <a:ext uri="{FF2B5EF4-FFF2-40B4-BE49-F238E27FC236}">
                      <a16:creationId xmlns:a16="http://schemas.microsoft.com/office/drawing/2014/main" id="{FC450B9B-98F7-F607-ED4C-807A5CE0BB30}"/>
                    </a:ext>
                  </a:extLst>
                </p:cNvPr>
                <p:cNvPicPr/>
                <p:nvPr/>
              </p:nvPicPr>
              <p:blipFill>
                <a:blip r:embed="rId168"/>
                <a:stretch>
                  <a:fillRect/>
                </a:stretch>
              </p:blipFill>
              <p:spPr>
                <a:xfrm>
                  <a:off x="1872257" y="2223709"/>
                  <a:ext cx="153000" cy="52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9">
            <p14:nvContentPartPr>
              <p14:cNvPr id="124" name="Ink 123">
                <a:extLst>
                  <a:ext uri="{FF2B5EF4-FFF2-40B4-BE49-F238E27FC236}">
                    <a16:creationId xmlns:a16="http://schemas.microsoft.com/office/drawing/2014/main" id="{A37FBA91-0BB7-DD1C-3978-8AF7622E1F31}"/>
                  </a:ext>
                </a:extLst>
              </p14:cNvPr>
              <p14:cNvContentPartPr/>
              <p14:nvPr/>
            </p14:nvContentPartPr>
            <p14:xfrm>
              <a:off x="1878017" y="2365282"/>
              <a:ext cx="152640" cy="11880"/>
            </p14:xfrm>
          </p:contentPart>
        </mc:Choice>
        <mc:Fallback xmlns="">
          <p:pic>
            <p:nvPicPr>
              <p:cNvPr id="124" name="Ink 123">
                <a:extLst>
                  <a:ext uri="{FF2B5EF4-FFF2-40B4-BE49-F238E27FC236}">
                    <a16:creationId xmlns:a16="http://schemas.microsoft.com/office/drawing/2014/main" id="{A37FBA91-0BB7-DD1C-3978-8AF7622E1F31}"/>
                  </a:ext>
                </a:extLst>
              </p:cNvPr>
              <p:cNvPicPr/>
              <p:nvPr/>
            </p:nvPicPr>
            <p:blipFill>
              <a:blip r:embed="rId170"/>
              <a:stretch>
                <a:fillRect/>
              </a:stretch>
            </p:blipFill>
            <p:spPr>
              <a:xfrm>
                <a:off x="1860377" y="2347642"/>
                <a:ext cx="188280" cy="47520"/>
              </a:xfrm>
              <a:prstGeom prst="rect">
                <a:avLst/>
              </a:prstGeom>
            </p:spPr>
          </p:pic>
        </mc:Fallback>
      </mc:AlternateContent>
      <p:grpSp>
        <p:nvGrpSpPr>
          <p:cNvPr id="127" name="Group 126">
            <a:extLst>
              <a:ext uri="{FF2B5EF4-FFF2-40B4-BE49-F238E27FC236}">
                <a16:creationId xmlns:a16="http://schemas.microsoft.com/office/drawing/2014/main" id="{0FC2A456-68DE-CA3B-3FEC-D9C0255B22AA}"/>
              </a:ext>
            </a:extLst>
          </p:cNvPr>
          <p:cNvGrpSpPr/>
          <p:nvPr/>
        </p:nvGrpSpPr>
        <p:grpSpPr>
          <a:xfrm>
            <a:off x="2199857" y="2163682"/>
            <a:ext cx="361440" cy="470160"/>
            <a:chOff x="2199857" y="2163682"/>
            <a:chExt cx="361440" cy="470160"/>
          </a:xfrm>
        </p:grpSpPr>
        <mc:AlternateContent xmlns:mc="http://schemas.openxmlformats.org/markup-compatibility/2006" xmlns:p14="http://schemas.microsoft.com/office/powerpoint/2010/main">
          <mc:Choice Requires="p14">
            <p:contentPart p14:bwMode="auto" r:id="rId171">
              <p14:nvContentPartPr>
                <p14:cNvPr id="125" name="Ink 124">
                  <a:extLst>
                    <a:ext uri="{FF2B5EF4-FFF2-40B4-BE49-F238E27FC236}">
                      <a16:creationId xmlns:a16="http://schemas.microsoft.com/office/drawing/2014/main" id="{F3CCE058-2F98-30A9-CF7B-4C9799778AAD}"/>
                    </a:ext>
                  </a:extLst>
                </p14:cNvPr>
                <p14:cNvContentPartPr/>
                <p14:nvPr/>
              </p14:nvContentPartPr>
              <p14:xfrm>
                <a:off x="2199857" y="2269882"/>
                <a:ext cx="138600" cy="146520"/>
              </p14:xfrm>
            </p:contentPart>
          </mc:Choice>
          <mc:Fallback xmlns="">
            <p:pic>
              <p:nvPicPr>
                <p:cNvPr id="125" name="Ink 124">
                  <a:extLst>
                    <a:ext uri="{FF2B5EF4-FFF2-40B4-BE49-F238E27FC236}">
                      <a16:creationId xmlns:a16="http://schemas.microsoft.com/office/drawing/2014/main" id="{F3CCE058-2F98-30A9-CF7B-4C9799778AAD}"/>
                    </a:ext>
                  </a:extLst>
                </p:cNvPr>
                <p:cNvPicPr/>
                <p:nvPr/>
              </p:nvPicPr>
              <p:blipFill>
                <a:blip r:embed="rId172"/>
                <a:stretch>
                  <a:fillRect/>
                </a:stretch>
              </p:blipFill>
              <p:spPr>
                <a:xfrm>
                  <a:off x="2182217" y="2252242"/>
                  <a:ext cx="1742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6" name="Ink 125">
                  <a:extLst>
                    <a:ext uri="{FF2B5EF4-FFF2-40B4-BE49-F238E27FC236}">
                      <a16:creationId xmlns:a16="http://schemas.microsoft.com/office/drawing/2014/main" id="{1D48BBD5-9720-2FDC-AFC5-8411FE727EFC}"/>
                    </a:ext>
                  </a:extLst>
                </p14:cNvPr>
                <p14:cNvContentPartPr/>
                <p14:nvPr/>
              </p14:nvContentPartPr>
              <p14:xfrm>
                <a:off x="2384537" y="2163682"/>
                <a:ext cx="176760" cy="470160"/>
              </p14:xfrm>
            </p:contentPart>
          </mc:Choice>
          <mc:Fallback xmlns="">
            <p:pic>
              <p:nvPicPr>
                <p:cNvPr id="126" name="Ink 125">
                  <a:extLst>
                    <a:ext uri="{FF2B5EF4-FFF2-40B4-BE49-F238E27FC236}">
                      <a16:creationId xmlns:a16="http://schemas.microsoft.com/office/drawing/2014/main" id="{1D48BBD5-9720-2FDC-AFC5-8411FE727EFC}"/>
                    </a:ext>
                  </a:extLst>
                </p:cNvPr>
                <p:cNvPicPr/>
                <p:nvPr/>
              </p:nvPicPr>
              <p:blipFill>
                <a:blip r:embed="rId174"/>
                <a:stretch>
                  <a:fillRect/>
                </a:stretch>
              </p:blipFill>
              <p:spPr>
                <a:xfrm>
                  <a:off x="2366897" y="2145682"/>
                  <a:ext cx="212400" cy="505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5">
            <p14:nvContentPartPr>
              <p14:cNvPr id="128" name="Ink 127">
                <a:extLst>
                  <a:ext uri="{FF2B5EF4-FFF2-40B4-BE49-F238E27FC236}">
                    <a16:creationId xmlns:a16="http://schemas.microsoft.com/office/drawing/2014/main" id="{002D5081-E0F2-79F9-3F96-5CB1AA40B5F1}"/>
                  </a:ext>
                </a:extLst>
              </p14:cNvPr>
              <p14:cNvContentPartPr/>
              <p14:nvPr/>
            </p14:nvContentPartPr>
            <p14:xfrm>
              <a:off x="2556977" y="2408842"/>
              <a:ext cx="104400" cy="6120"/>
            </p14:xfrm>
          </p:contentPart>
        </mc:Choice>
        <mc:Fallback xmlns="">
          <p:pic>
            <p:nvPicPr>
              <p:cNvPr id="128" name="Ink 127">
                <a:extLst>
                  <a:ext uri="{FF2B5EF4-FFF2-40B4-BE49-F238E27FC236}">
                    <a16:creationId xmlns:a16="http://schemas.microsoft.com/office/drawing/2014/main" id="{002D5081-E0F2-79F9-3F96-5CB1AA40B5F1}"/>
                  </a:ext>
                </a:extLst>
              </p:cNvPr>
              <p:cNvPicPr/>
              <p:nvPr/>
            </p:nvPicPr>
            <p:blipFill>
              <a:blip r:embed="rId176"/>
              <a:stretch>
                <a:fillRect/>
              </a:stretch>
            </p:blipFill>
            <p:spPr>
              <a:xfrm>
                <a:off x="2538977" y="2390842"/>
                <a:ext cx="140040" cy="41760"/>
              </a:xfrm>
              <a:prstGeom prst="rect">
                <a:avLst/>
              </a:prstGeom>
            </p:spPr>
          </p:pic>
        </mc:Fallback>
      </mc:AlternateContent>
      <p:grpSp>
        <p:nvGrpSpPr>
          <p:cNvPr id="137" name="Group 136">
            <a:extLst>
              <a:ext uri="{FF2B5EF4-FFF2-40B4-BE49-F238E27FC236}">
                <a16:creationId xmlns:a16="http://schemas.microsoft.com/office/drawing/2014/main" id="{8717AB38-E3F8-E2A5-B181-E1A47A8588A6}"/>
              </a:ext>
            </a:extLst>
          </p:cNvPr>
          <p:cNvGrpSpPr/>
          <p:nvPr/>
        </p:nvGrpSpPr>
        <p:grpSpPr>
          <a:xfrm>
            <a:off x="2789177" y="2479762"/>
            <a:ext cx="239040" cy="217080"/>
            <a:chOff x="2789177" y="2479762"/>
            <a:chExt cx="239040" cy="217080"/>
          </a:xfrm>
        </p:grpSpPr>
        <mc:AlternateContent xmlns:mc="http://schemas.openxmlformats.org/markup-compatibility/2006" xmlns:p14="http://schemas.microsoft.com/office/powerpoint/2010/main">
          <mc:Choice Requires="p14">
            <p:contentPart p14:bwMode="auto" r:id="rId177">
              <p14:nvContentPartPr>
                <p14:cNvPr id="134" name="Ink 133">
                  <a:extLst>
                    <a:ext uri="{FF2B5EF4-FFF2-40B4-BE49-F238E27FC236}">
                      <a16:creationId xmlns:a16="http://schemas.microsoft.com/office/drawing/2014/main" id="{8DD9A6E9-A0E7-B3B6-7DF8-87EBF79B1043}"/>
                    </a:ext>
                  </a:extLst>
                </p14:cNvPr>
                <p14:cNvContentPartPr/>
                <p14:nvPr/>
              </p14:nvContentPartPr>
              <p14:xfrm>
                <a:off x="2789177" y="2479762"/>
                <a:ext cx="239040" cy="6120"/>
              </p14:xfrm>
            </p:contentPart>
          </mc:Choice>
          <mc:Fallback xmlns="">
            <p:pic>
              <p:nvPicPr>
                <p:cNvPr id="134" name="Ink 133">
                  <a:extLst>
                    <a:ext uri="{FF2B5EF4-FFF2-40B4-BE49-F238E27FC236}">
                      <a16:creationId xmlns:a16="http://schemas.microsoft.com/office/drawing/2014/main" id="{8DD9A6E9-A0E7-B3B6-7DF8-87EBF79B1043}"/>
                    </a:ext>
                  </a:extLst>
                </p:cNvPr>
                <p:cNvPicPr/>
                <p:nvPr/>
              </p:nvPicPr>
              <p:blipFill>
                <a:blip r:embed="rId178"/>
                <a:stretch>
                  <a:fillRect/>
                </a:stretch>
              </p:blipFill>
              <p:spPr>
                <a:xfrm>
                  <a:off x="2771177" y="2462122"/>
                  <a:ext cx="2746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5" name="Ink 134">
                  <a:extLst>
                    <a:ext uri="{FF2B5EF4-FFF2-40B4-BE49-F238E27FC236}">
                      <a16:creationId xmlns:a16="http://schemas.microsoft.com/office/drawing/2014/main" id="{ABF7334A-58FE-E077-8A84-5853BEB42174}"/>
                    </a:ext>
                  </a:extLst>
                </p14:cNvPr>
                <p14:cNvContentPartPr/>
                <p14:nvPr/>
              </p14:nvContentPartPr>
              <p14:xfrm>
                <a:off x="2842097" y="2551042"/>
                <a:ext cx="168840" cy="145800"/>
              </p14:xfrm>
            </p:contentPart>
          </mc:Choice>
          <mc:Fallback xmlns="">
            <p:pic>
              <p:nvPicPr>
                <p:cNvPr id="135" name="Ink 134">
                  <a:extLst>
                    <a:ext uri="{FF2B5EF4-FFF2-40B4-BE49-F238E27FC236}">
                      <a16:creationId xmlns:a16="http://schemas.microsoft.com/office/drawing/2014/main" id="{ABF7334A-58FE-E077-8A84-5853BEB42174}"/>
                    </a:ext>
                  </a:extLst>
                </p:cNvPr>
                <p:cNvPicPr/>
                <p:nvPr/>
              </p:nvPicPr>
              <p:blipFill>
                <a:blip r:embed="rId180"/>
                <a:stretch>
                  <a:fillRect/>
                </a:stretch>
              </p:blipFill>
              <p:spPr>
                <a:xfrm>
                  <a:off x="2824097" y="2533042"/>
                  <a:ext cx="204480" cy="181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1">
            <p14:nvContentPartPr>
              <p14:cNvPr id="136" name="Ink 135">
                <a:extLst>
                  <a:ext uri="{FF2B5EF4-FFF2-40B4-BE49-F238E27FC236}">
                    <a16:creationId xmlns:a16="http://schemas.microsoft.com/office/drawing/2014/main" id="{E1550E26-CDF9-2AC6-25CA-74A47B18E8C9}"/>
                  </a:ext>
                </a:extLst>
              </p14:cNvPr>
              <p14:cNvContentPartPr/>
              <p14:nvPr/>
            </p14:nvContentPartPr>
            <p14:xfrm>
              <a:off x="3251417" y="2425762"/>
              <a:ext cx="44640" cy="108360"/>
            </p14:xfrm>
          </p:contentPart>
        </mc:Choice>
        <mc:Fallback xmlns="">
          <p:pic>
            <p:nvPicPr>
              <p:cNvPr id="136" name="Ink 135">
                <a:extLst>
                  <a:ext uri="{FF2B5EF4-FFF2-40B4-BE49-F238E27FC236}">
                    <a16:creationId xmlns:a16="http://schemas.microsoft.com/office/drawing/2014/main" id="{E1550E26-CDF9-2AC6-25CA-74A47B18E8C9}"/>
                  </a:ext>
                </a:extLst>
              </p:cNvPr>
              <p:cNvPicPr/>
              <p:nvPr/>
            </p:nvPicPr>
            <p:blipFill>
              <a:blip r:embed="rId182"/>
              <a:stretch>
                <a:fillRect/>
              </a:stretch>
            </p:blipFill>
            <p:spPr>
              <a:xfrm>
                <a:off x="3233417" y="2408122"/>
                <a:ext cx="802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8" name="Ink 137">
                <a:extLst>
                  <a:ext uri="{FF2B5EF4-FFF2-40B4-BE49-F238E27FC236}">
                    <a16:creationId xmlns:a16="http://schemas.microsoft.com/office/drawing/2014/main" id="{FA6EC92F-68BA-045B-6FA3-0FE7F77B5FDE}"/>
                  </a:ext>
                </a:extLst>
              </p14:cNvPr>
              <p14:cNvContentPartPr/>
              <p14:nvPr/>
            </p14:nvContentPartPr>
            <p14:xfrm>
              <a:off x="2917337" y="2257642"/>
              <a:ext cx="13680" cy="158400"/>
            </p14:xfrm>
          </p:contentPart>
        </mc:Choice>
        <mc:Fallback xmlns="">
          <p:pic>
            <p:nvPicPr>
              <p:cNvPr id="138" name="Ink 137">
                <a:extLst>
                  <a:ext uri="{FF2B5EF4-FFF2-40B4-BE49-F238E27FC236}">
                    <a16:creationId xmlns:a16="http://schemas.microsoft.com/office/drawing/2014/main" id="{FA6EC92F-68BA-045B-6FA3-0FE7F77B5FDE}"/>
                  </a:ext>
                </a:extLst>
              </p:cNvPr>
              <p:cNvPicPr/>
              <p:nvPr/>
            </p:nvPicPr>
            <p:blipFill>
              <a:blip r:embed="rId184"/>
              <a:stretch>
                <a:fillRect/>
              </a:stretch>
            </p:blipFill>
            <p:spPr>
              <a:xfrm>
                <a:off x="2899337" y="2239642"/>
                <a:ext cx="49320" cy="194040"/>
              </a:xfrm>
              <a:prstGeom prst="rect">
                <a:avLst/>
              </a:prstGeom>
            </p:spPr>
          </p:pic>
        </mc:Fallback>
      </mc:AlternateContent>
      <p:grpSp>
        <p:nvGrpSpPr>
          <p:cNvPr id="147" name="Group 146">
            <a:extLst>
              <a:ext uri="{FF2B5EF4-FFF2-40B4-BE49-F238E27FC236}">
                <a16:creationId xmlns:a16="http://schemas.microsoft.com/office/drawing/2014/main" id="{F250EF81-E0B7-4F0F-E4D7-F75CFDF21520}"/>
              </a:ext>
            </a:extLst>
          </p:cNvPr>
          <p:cNvGrpSpPr/>
          <p:nvPr/>
        </p:nvGrpSpPr>
        <p:grpSpPr>
          <a:xfrm>
            <a:off x="3480737" y="2253322"/>
            <a:ext cx="513360" cy="465480"/>
            <a:chOff x="3480737" y="2253322"/>
            <a:chExt cx="513360" cy="465480"/>
          </a:xfrm>
        </p:grpSpPr>
        <mc:AlternateContent xmlns:mc="http://schemas.openxmlformats.org/markup-compatibility/2006" xmlns:p14="http://schemas.microsoft.com/office/powerpoint/2010/main">
          <mc:Choice Requires="p14">
            <p:contentPart p14:bwMode="auto" r:id="rId185">
              <p14:nvContentPartPr>
                <p14:cNvPr id="139" name="Ink 138">
                  <a:extLst>
                    <a:ext uri="{FF2B5EF4-FFF2-40B4-BE49-F238E27FC236}">
                      <a16:creationId xmlns:a16="http://schemas.microsoft.com/office/drawing/2014/main" id="{58D04126-C604-B90A-5694-70CE5F1BF499}"/>
                    </a:ext>
                  </a:extLst>
                </p14:cNvPr>
                <p14:cNvContentPartPr/>
                <p14:nvPr/>
              </p14:nvContentPartPr>
              <p14:xfrm>
                <a:off x="3480737" y="2253322"/>
                <a:ext cx="280080" cy="197640"/>
              </p14:xfrm>
            </p:contentPart>
          </mc:Choice>
          <mc:Fallback xmlns="">
            <p:pic>
              <p:nvPicPr>
                <p:cNvPr id="139" name="Ink 138">
                  <a:extLst>
                    <a:ext uri="{FF2B5EF4-FFF2-40B4-BE49-F238E27FC236}">
                      <a16:creationId xmlns:a16="http://schemas.microsoft.com/office/drawing/2014/main" id="{58D04126-C604-B90A-5694-70CE5F1BF499}"/>
                    </a:ext>
                  </a:extLst>
                </p:cNvPr>
                <p:cNvPicPr/>
                <p:nvPr/>
              </p:nvPicPr>
              <p:blipFill>
                <a:blip r:embed="rId186"/>
                <a:stretch>
                  <a:fillRect/>
                </a:stretch>
              </p:blipFill>
              <p:spPr>
                <a:xfrm>
                  <a:off x="3463097" y="2235682"/>
                  <a:ext cx="3157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0" name="Ink 139">
                  <a:extLst>
                    <a:ext uri="{FF2B5EF4-FFF2-40B4-BE49-F238E27FC236}">
                      <a16:creationId xmlns:a16="http://schemas.microsoft.com/office/drawing/2014/main" id="{30F16480-5345-04CA-C8FC-5E0FBF4C136C}"/>
                    </a:ext>
                  </a:extLst>
                </p14:cNvPr>
                <p14:cNvContentPartPr/>
                <p14:nvPr/>
              </p14:nvContentPartPr>
              <p14:xfrm>
                <a:off x="3635537" y="2318842"/>
                <a:ext cx="87120" cy="148680"/>
              </p14:xfrm>
            </p:contentPart>
          </mc:Choice>
          <mc:Fallback xmlns="">
            <p:pic>
              <p:nvPicPr>
                <p:cNvPr id="140" name="Ink 139">
                  <a:extLst>
                    <a:ext uri="{FF2B5EF4-FFF2-40B4-BE49-F238E27FC236}">
                      <a16:creationId xmlns:a16="http://schemas.microsoft.com/office/drawing/2014/main" id="{30F16480-5345-04CA-C8FC-5E0FBF4C136C}"/>
                    </a:ext>
                  </a:extLst>
                </p:cNvPr>
                <p:cNvPicPr/>
                <p:nvPr/>
              </p:nvPicPr>
              <p:blipFill>
                <a:blip r:embed="rId188"/>
                <a:stretch>
                  <a:fillRect/>
                </a:stretch>
              </p:blipFill>
              <p:spPr>
                <a:xfrm>
                  <a:off x="3617897" y="2301202"/>
                  <a:ext cx="1227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1" name="Ink 140">
                  <a:extLst>
                    <a:ext uri="{FF2B5EF4-FFF2-40B4-BE49-F238E27FC236}">
                      <a16:creationId xmlns:a16="http://schemas.microsoft.com/office/drawing/2014/main" id="{CCA478A2-189E-3D0A-B3C2-D4E07AEEBA69}"/>
                    </a:ext>
                  </a:extLst>
                </p14:cNvPr>
                <p14:cNvContentPartPr/>
                <p14:nvPr/>
              </p14:nvContentPartPr>
              <p14:xfrm>
                <a:off x="3508097" y="2505682"/>
                <a:ext cx="269280" cy="24480"/>
              </p14:xfrm>
            </p:contentPart>
          </mc:Choice>
          <mc:Fallback xmlns="">
            <p:pic>
              <p:nvPicPr>
                <p:cNvPr id="141" name="Ink 140">
                  <a:extLst>
                    <a:ext uri="{FF2B5EF4-FFF2-40B4-BE49-F238E27FC236}">
                      <a16:creationId xmlns:a16="http://schemas.microsoft.com/office/drawing/2014/main" id="{CCA478A2-189E-3D0A-B3C2-D4E07AEEBA69}"/>
                    </a:ext>
                  </a:extLst>
                </p:cNvPr>
                <p:cNvPicPr/>
                <p:nvPr/>
              </p:nvPicPr>
              <p:blipFill>
                <a:blip r:embed="rId190"/>
                <a:stretch>
                  <a:fillRect/>
                </a:stretch>
              </p:blipFill>
              <p:spPr>
                <a:xfrm>
                  <a:off x="3490097" y="2487682"/>
                  <a:ext cx="3049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2" name="Ink 141">
                  <a:extLst>
                    <a:ext uri="{FF2B5EF4-FFF2-40B4-BE49-F238E27FC236}">
                      <a16:creationId xmlns:a16="http://schemas.microsoft.com/office/drawing/2014/main" id="{5C899314-E95C-3DEC-14C6-609252BD7782}"/>
                    </a:ext>
                  </a:extLst>
                </p14:cNvPr>
                <p14:cNvContentPartPr/>
                <p14:nvPr/>
              </p14:nvContentPartPr>
              <p14:xfrm>
                <a:off x="3552017" y="2583082"/>
                <a:ext cx="173520" cy="135720"/>
              </p14:xfrm>
            </p:contentPart>
          </mc:Choice>
          <mc:Fallback xmlns="">
            <p:pic>
              <p:nvPicPr>
                <p:cNvPr id="142" name="Ink 141">
                  <a:extLst>
                    <a:ext uri="{FF2B5EF4-FFF2-40B4-BE49-F238E27FC236}">
                      <a16:creationId xmlns:a16="http://schemas.microsoft.com/office/drawing/2014/main" id="{5C899314-E95C-3DEC-14C6-609252BD7782}"/>
                    </a:ext>
                  </a:extLst>
                </p:cNvPr>
                <p:cNvPicPr/>
                <p:nvPr/>
              </p:nvPicPr>
              <p:blipFill>
                <a:blip r:embed="rId192"/>
                <a:stretch>
                  <a:fillRect/>
                </a:stretch>
              </p:blipFill>
              <p:spPr>
                <a:xfrm>
                  <a:off x="3534017" y="2565082"/>
                  <a:ext cx="2091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3" name="Ink 142">
                  <a:extLst>
                    <a:ext uri="{FF2B5EF4-FFF2-40B4-BE49-F238E27FC236}">
                      <a16:creationId xmlns:a16="http://schemas.microsoft.com/office/drawing/2014/main" id="{5DCB4600-2D7D-843A-A75F-4EAC0ACD921C}"/>
                    </a:ext>
                  </a:extLst>
                </p14:cNvPr>
                <p14:cNvContentPartPr/>
                <p14:nvPr/>
              </p14:nvContentPartPr>
              <p14:xfrm>
                <a:off x="3920297" y="2503162"/>
                <a:ext cx="73800" cy="104040"/>
              </p14:xfrm>
            </p:contentPart>
          </mc:Choice>
          <mc:Fallback xmlns="">
            <p:pic>
              <p:nvPicPr>
                <p:cNvPr id="143" name="Ink 142">
                  <a:extLst>
                    <a:ext uri="{FF2B5EF4-FFF2-40B4-BE49-F238E27FC236}">
                      <a16:creationId xmlns:a16="http://schemas.microsoft.com/office/drawing/2014/main" id="{5DCB4600-2D7D-843A-A75F-4EAC0ACD921C}"/>
                    </a:ext>
                  </a:extLst>
                </p:cNvPr>
                <p:cNvPicPr/>
                <p:nvPr/>
              </p:nvPicPr>
              <p:blipFill>
                <a:blip r:embed="rId194"/>
                <a:stretch>
                  <a:fillRect/>
                </a:stretch>
              </p:blipFill>
              <p:spPr>
                <a:xfrm>
                  <a:off x="3902657" y="2485522"/>
                  <a:ext cx="109440" cy="139680"/>
                </a:xfrm>
                <a:prstGeom prst="rect">
                  <a:avLst/>
                </a:prstGeom>
              </p:spPr>
            </p:pic>
          </mc:Fallback>
        </mc:AlternateContent>
      </p:grpSp>
      <p:grpSp>
        <p:nvGrpSpPr>
          <p:cNvPr id="146" name="Group 145">
            <a:extLst>
              <a:ext uri="{FF2B5EF4-FFF2-40B4-BE49-F238E27FC236}">
                <a16:creationId xmlns:a16="http://schemas.microsoft.com/office/drawing/2014/main" id="{8C569227-11C1-DB72-BB2B-94B138A4DB2E}"/>
              </a:ext>
            </a:extLst>
          </p:cNvPr>
          <p:cNvGrpSpPr/>
          <p:nvPr/>
        </p:nvGrpSpPr>
        <p:grpSpPr>
          <a:xfrm>
            <a:off x="4168697" y="2250082"/>
            <a:ext cx="362520" cy="447840"/>
            <a:chOff x="4168697" y="2250082"/>
            <a:chExt cx="362520" cy="447840"/>
          </a:xfrm>
        </p:grpSpPr>
        <mc:AlternateContent xmlns:mc="http://schemas.openxmlformats.org/markup-compatibility/2006" xmlns:p14="http://schemas.microsoft.com/office/powerpoint/2010/main">
          <mc:Choice Requires="p14">
            <p:contentPart p14:bwMode="auto" r:id="rId195">
              <p14:nvContentPartPr>
                <p14:cNvPr id="144" name="Ink 143">
                  <a:extLst>
                    <a:ext uri="{FF2B5EF4-FFF2-40B4-BE49-F238E27FC236}">
                      <a16:creationId xmlns:a16="http://schemas.microsoft.com/office/drawing/2014/main" id="{CA34E165-DE73-11CF-7AAB-D4A9D3053A60}"/>
                    </a:ext>
                  </a:extLst>
                </p14:cNvPr>
                <p14:cNvContentPartPr/>
                <p14:nvPr/>
              </p14:nvContentPartPr>
              <p14:xfrm>
                <a:off x="4168697" y="2407042"/>
                <a:ext cx="92160" cy="103680"/>
              </p14:xfrm>
            </p:contentPart>
          </mc:Choice>
          <mc:Fallback xmlns="">
            <p:pic>
              <p:nvPicPr>
                <p:cNvPr id="144" name="Ink 143">
                  <a:extLst>
                    <a:ext uri="{FF2B5EF4-FFF2-40B4-BE49-F238E27FC236}">
                      <a16:creationId xmlns:a16="http://schemas.microsoft.com/office/drawing/2014/main" id="{CA34E165-DE73-11CF-7AAB-D4A9D3053A60}"/>
                    </a:ext>
                  </a:extLst>
                </p:cNvPr>
                <p:cNvPicPr/>
                <p:nvPr/>
              </p:nvPicPr>
              <p:blipFill>
                <a:blip r:embed="rId196"/>
                <a:stretch>
                  <a:fillRect/>
                </a:stretch>
              </p:blipFill>
              <p:spPr>
                <a:xfrm>
                  <a:off x="4151057" y="2389402"/>
                  <a:ext cx="1278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5" name="Ink 144">
                  <a:extLst>
                    <a:ext uri="{FF2B5EF4-FFF2-40B4-BE49-F238E27FC236}">
                      <a16:creationId xmlns:a16="http://schemas.microsoft.com/office/drawing/2014/main" id="{0A25CA0D-A58A-0EB4-7129-5081A9205890}"/>
                    </a:ext>
                  </a:extLst>
                </p14:cNvPr>
                <p14:cNvContentPartPr/>
                <p14:nvPr/>
              </p14:nvContentPartPr>
              <p14:xfrm>
                <a:off x="4278497" y="2250082"/>
                <a:ext cx="252720" cy="447840"/>
              </p14:xfrm>
            </p:contentPart>
          </mc:Choice>
          <mc:Fallback xmlns="">
            <p:pic>
              <p:nvPicPr>
                <p:cNvPr id="145" name="Ink 144">
                  <a:extLst>
                    <a:ext uri="{FF2B5EF4-FFF2-40B4-BE49-F238E27FC236}">
                      <a16:creationId xmlns:a16="http://schemas.microsoft.com/office/drawing/2014/main" id="{0A25CA0D-A58A-0EB4-7129-5081A9205890}"/>
                    </a:ext>
                  </a:extLst>
                </p:cNvPr>
                <p:cNvPicPr/>
                <p:nvPr/>
              </p:nvPicPr>
              <p:blipFill>
                <a:blip r:embed="rId198"/>
                <a:stretch>
                  <a:fillRect/>
                </a:stretch>
              </p:blipFill>
              <p:spPr>
                <a:xfrm>
                  <a:off x="4260857" y="2232082"/>
                  <a:ext cx="288360" cy="483480"/>
                </a:xfrm>
                <a:prstGeom prst="rect">
                  <a:avLst/>
                </a:prstGeom>
              </p:spPr>
            </p:pic>
          </mc:Fallback>
        </mc:AlternateContent>
      </p:grpSp>
      <p:grpSp>
        <p:nvGrpSpPr>
          <p:cNvPr id="167" name="Group 166">
            <a:extLst>
              <a:ext uri="{FF2B5EF4-FFF2-40B4-BE49-F238E27FC236}">
                <a16:creationId xmlns:a16="http://schemas.microsoft.com/office/drawing/2014/main" id="{033C9C64-B9BD-5208-9E8A-E9AEDC045179}"/>
              </a:ext>
            </a:extLst>
          </p:cNvPr>
          <p:cNvGrpSpPr/>
          <p:nvPr/>
        </p:nvGrpSpPr>
        <p:grpSpPr>
          <a:xfrm>
            <a:off x="711617" y="2893042"/>
            <a:ext cx="1823760" cy="489960"/>
            <a:chOff x="711617" y="2893042"/>
            <a:chExt cx="1823760" cy="489960"/>
          </a:xfrm>
        </p:grpSpPr>
        <mc:AlternateContent xmlns:mc="http://schemas.openxmlformats.org/markup-compatibility/2006" xmlns:p14="http://schemas.microsoft.com/office/powerpoint/2010/main">
          <mc:Choice Requires="p14">
            <p:contentPart p14:bwMode="auto" r:id="rId199">
              <p14:nvContentPartPr>
                <p14:cNvPr id="148" name="Ink 147">
                  <a:extLst>
                    <a:ext uri="{FF2B5EF4-FFF2-40B4-BE49-F238E27FC236}">
                      <a16:creationId xmlns:a16="http://schemas.microsoft.com/office/drawing/2014/main" id="{D01329A6-371F-6C6E-C6EA-F49E21FDB936}"/>
                    </a:ext>
                  </a:extLst>
                </p14:cNvPr>
                <p14:cNvContentPartPr/>
                <p14:nvPr/>
              </p14:nvContentPartPr>
              <p14:xfrm>
                <a:off x="741137" y="3017962"/>
                <a:ext cx="169920" cy="162360"/>
              </p14:xfrm>
            </p:contentPart>
          </mc:Choice>
          <mc:Fallback xmlns="">
            <p:pic>
              <p:nvPicPr>
                <p:cNvPr id="148" name="Ink 147">
                  <a:extLst>
                    <a:ext uri="{FF2B5EF4-FFF2-40B4-BE49-F238E27FC236}">
                      <a16:creationId xmlns:a16="http://schemas.microsoft.com/office/drawing/2014/main" id="{D01329A6-371F-6C6E-C6EA-F49E21FDB936}"/>
                    </a:ext>
                  </a:extLst>
                </p:cNvPr>
                <p:cNvPicPr/>
                <p:nvPr/>
              </p:nvPicPr>
              <p:blipFill>
                <a:blip r:embed="rId200"/>
                <a:stretch>
                  <a:fillRect/>
                </a:stretch>
              </p:blipFill>
              <p:spPr>
                <a:xfrm>
                  <a:off x="723137" y="3000322"/>
                  <a:ext cx="2055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9" name="Ink 148">
                  <a:extLst>
                    <a:ext uri="{FF2B5EF4-FFF2-40B4-BE49-F238E27FC236}">
                      <a16:creationId xmlns:a16="http://schemas.microsoft.com/office/drawing/2014/main" id="{69396280-C9E2-6C9B-F331-5199586F7ED0}"/>
                    </a:ext>
                  </a:extLst>
                </p14:cNvPr>
                <p14:cNvContentPartPr/>
                <p14:nvPr/>
              </p14:nvContentPartPr>
              <p14:xfrm>
                <a:off x="711617" y="3115162"/>
                <a:ext cx="213120" cy="28080"/>
              </p14:xfrm>
            </p:contentPart>
          </mc:Choice>
          <mc:Fallback xmlns="">
            <p:pic>
              <p:nvPicPr>
                <p:cNvPr id="149" name="Ink 148">
                  <a:extLst>
                    <a:ext uri="{FF2B5EF4-FFF2-40B4-BE49-F238E27FC236}">
                      <a16:creationId xmlns:a16="http://schemas.microsoft.com/office/drawing/2014/main" id="{69396280-C9E2-6C9B-F331-5199586F7ED0}"/>
                    </a:ext>
                  </a:extLst>
                </p:cNvPr>
                <p:cNvPicPr/>
                <p:nvPr/>
              </p:nvPicPr>
              <p:blipFill>
                <a:blip r:embed="rId202"/>
                <a:stretch>
                  <a:fillRect/>
                </a:stretch>
              </p:blipFill>
              <p:spPr>
                <a:xfrm>
                  <a:off x="693977" y="3097162"/>
                  <a:ext cx="2487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0" name="Ink 149">
                  <a:extLst>
                    <a:ext uri="{FF2B5EF4-FFF2-40B4-BE49-F238E27FC236}">
                      <a16:creationId xmlns:a16="http://schemas.microsoft.com/office/drawing/2014/main" id="{531A5C94-6DC9-A2A2-71D2-7CFCA7EF4DBC}"/>
                    </a:ext>
                  </a:extLst>
                </p14:cNvPr>
                <p14:cNvContentPartPr/>
                <p14:nvPr/>
              </p14:nvContentPartPr>
              <p14:xfrm>
                <a:off x="782537" y="2893042"/>
                <a:ext cx="96480" cy="83520"/>
              </p14:xfrm>
            </p:contentPart>
          </mc:Choice>
          <mc:Fallback xmlns="">
            <p:pic>
              <p:nvPicPr>
                <p:cNvPr id="150" name="Ink 149">
                  <a:extLst>
                    <a:ext uri="{FF2B5EF4-FFF2-40B4-BE49-F238E27FC236}">
                      <a16:creationId xmlns:a16="http://schemas.microsoft.com/office/drawing/2014/main" id="{531A5C94-6DC9-A2A2-71D2-7CFCA7EF4DBC}"/>
                    </a:ext>
                  </a:extLst>
                </p:cNvPr>
                <p:cNvPicPr/>
                <p:nvPr/>
              </p:nvPicPr>
              <p:blipFill>
                <a:blip r:embed="rId204"/>
                <a:stretch>
                  <a:fillRect/>
                </a:stretch>
              </p:blipFill>
              <p:spPr>
                <a:xfrm>
                  <a:off x="764537" y="2875042"/>
                  <a:ext cx="132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1" name="Ink 150">
                  <a:extLst>
                    <a:ext uri="{FF2B5EF4-FFF2-40B4-BE49-F238E27FC236}">
                      <a16:creationId xmlns:a16="http://schemas.microsoft.com/office/drawing/2014/main" id="{20225D05-63C9-445A-4EB9-8F7F1BA95EBE}"/>
                    </a:ext>
                  </a:extLst>
                </p14:cNvPr>
                <p14:cNvContentPartPr/>
                <p14:nvPr/>
              </p14:nvContentPartPr>
              <p14:xfrm>
                <a:off x="1036697" y="3139642"/>
                <a:ext cx="25200" cy="17280"/>
              </p14:xfrm>
            </p:contentPart>
          </mc:Choice>
          <mc:Fallback xmlns="">
            <p:pic>
              <p:nvPicPr>
                <p:cNvPr id="151" name="Ink 150">
                  <a:extLst>
                    <a:ext uri="{FF2B5EF4-FFF2-40B4-BE49-F238E27FC236}">
                      <a16:creationId xmlns:a16="http://schemas.microsoft.com/office/drawing/2014/main" id="{20225D05-63C9-445A-4EB9-8F7F1BA95EBE}"/>
                    </a:ext>
                  </a:extLst>
                </p:cNvPr>
                <p:cNvPicPr/>
                <p:nvPr/>
              </p:nvPicPr>
              <p:blipFill>
                <a:blip r:embed="rId206"/>
                <a:stretch>
                  <a:fillRect/>
                </a:stretch>
              </p:blipFill>
              <p:spPr>
                <a:xfrm>
                  <a:off x="1019057" y="3121642"/>
                  <a:ext cx="608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53" name="Ink 152">
                  <a:extLst>
                    <a:ext uri="{FF2B5EF4-FFF2-40B4-BE49-F238E27FC236}">
                      <a16:creationId xmlns:a16="http://schemas.microsoft.com/office/drawing/2014/main" id="{CD47E185-EAFB-3DC5-1153-6ECD74C3AA41}"/>
                    </a:ext>
                  </a:extLst>
                </p14:cNvPr>
                <p14:cNvContentPartPr/>
                <p14:nvPr/>
              </p14:nvContentPartPr>
              <p14:xfrm>
                <a:off x="1144337" y="2980162"/>
                <a:ext cx="108000" cy="309600"/>
              </p14:xfrm>
            </p:contentPart>
          </mc:Choice>
          <mc:Fallback xmlns="">
            <p:pic>
              <p:nvPicPr>
                <p:cNvPr id="153" name="Ink 152">
                  <a:extLst>
                    <a:ext uri="{FF2B5EF4-FFF2-40B4-BE49-F238E27FC236}">
                      <a16:creationId xmlns:a16="http://schemas.microsoft.com/office/drawing/2014/main" id="{CD47E185-EAFB-3DC5-1153-6ECD74C3AA41}"/>
                    </a:ext>
                  </a:extLst>
                </p:cNvPr>
                <p:cNvPicPr/>
                <p:nvPr/>
              </p:nvPicPr>
              <p:blipFill>
                <a:blip r:embed="rId208"/>
                <a:stretch>
                  <a:fillRect/>
                </a:stretch>
              </p:blipFill>
              <p:spPr>
                <a:xfrm>
                  <a:off x="1126337" y="2962522"/>
                  <a:ext cx="14364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54" name="Ink 153">
                  <a:extLst>
                    <a:ext uri="{FF2B5EF4-FFF2-40B4-BE49-F238E27FC236}">
                      <a16:creationId xmlns:a16="http://schemas.microsoft.com/office/drawing/2014/main" id="{FABCD514-27CD-341B-490E-E540815DDC20}"/>
                    </a:ext>
                  </a:extLst>
                </p14:cNvPr>
                <p14:cNvContentPartPr/>
                <p14:nvPr/>
              </p14:nvContentPartPr>
              <p14:xfrm>
                <a:off x="1273217" y="3108682"/>
                <a:ext cx="127080" cy="114840"/>
              </p14:xfrm>
            </p:contentPart>
          </mc:Choice>
          <mc:Fallback xmlns="">
            <p:pic>
              <p:nvPicPr>
                <p:cNvPr id="154" name="Ink 153">
                  <a:extLst>
                    <a:ext uri="{FF2B5EF4-FFF2-40B4-BE49-F238E27FC236}">
                      <a16:creationId xmlns:a16="http://schemas.microsoft.com/office/drawing/2014/main" id="{FABCD514-27CD-341B-490E-E540815DDC20}"/>
                    </a:ext>
                  </a:extLst>
                </p:cNvPr>
                <p:cNvPicPr/>
                <p:nvPr/>
              </p:nvPicPr>
              <p:blipFill>
                <a:blip r:embed="rId210"/>
                <a:stretch>
                  <a:fillRect/>
                </a:stretch>
              </p:blipFill>
              <p:spPr>
                <a:xfrm>
                  <a:off x="1255577" y="3091042"/>
                  <a:ext cx="1627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5" name="Ink 154">
                  <a:extLst>
                    <a:ext uri="{FF2B5EF4-FFF2-40B4-BE49-F238E27FC236}">
                      <a16:creationId xmlns:a16="http://schemas.microsoft.com/office/drawing/2014/main" id="{6FBFCEFF-7225-3976-62EC-C4D8D9FF493A}"/>
                    </a:ext>
                  </a:extLst>
                </p14:cNvPr>
                <p14:cNvContentPartPr/>
                <p14:nvPr/>
              </p14:nvContentPartPr>
              <p14:xfrm>
                <a:off x="1481297" y="3191122"/>
                <a:ext cx="31320" cy="64440"/>
              </p14:xfrm>
            </p:contentPart>
          </mc:Choice>
          <mc:Fallback xmlns="">
            <p:pic>
              <p:nvPicPr>
                <p:cNvPr id="155" name="Ink 154">
                  <a:extLst>
                    <a:ext uri="{FF2B5EF4-FFF2-40B4-BE49-F238E27FC236}">
                      <a16:creationId xmlns:a16="http://schemas.microsoft.com/office/drawing/2014/main" id="{6FBFCEFF-7225-3976-62EC-C4D8D9FF493A}"/>
                    </a:ext>
                  </a:extLst>
                </p:cNvPr>
                <p:cNvPicPr/>
                <p:nvPr/>
              </p:nvPicPr>
              <p:blipFill>
                <a:blip r:embed="rId212"/>
                <a:stretch>
                  <a:fillRect/>
                </a:stretch>
              </p:blipFill>
              <p:spPr>
                <a:xfrm>
                  <a:off x="1463297" y="3173122"/>
                  <a:ext cx="669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6" name="Ink 155">
                  <a:extLst>
                    <a:ext uri="{FF2B5EF4-FFF2-40B4-BE49-F238E27FC236}">
                      <a16:creationId xmlns:a16="http://schemas.microsoft.com/office/drawing/2014/main" id="{9D6F2DBC-90BE-1E21-CB85-1B1C4DDDDC0A}"/>
                    </a:ext>
                  </a:extLst>
                </p14:cNvPr>
                <p14:cNvContentPartPr/>
                <p14:nvPr/>
              </p14:nvContentPartPr>
              <p14:xfrm>
                <a:off x="1342337" y="3053962"/>
                <a:ext cx="99000" cy="11160"/>
              </p14:xfrm>
            </p:contentPart>
          </mc:Choice>
          <mc:Fallback xmlns="">
            <p:pic>
              <p:nvPicPr>
                <p:cNvPr id="156" name="Ink 155">
                  <a:extLst>
                    <a:ext uri="{FF2B5EF4-FFF2-40B4-BE49-F238E27FC236}">
                      <a16:creationId xmlns:a16="http://schemas.microsoft.com/office/drawing/2014/main" id="{9D6F2DBC-90BE-1E21-CB85-1B1C4DDDDC0A}"/>
                    </a:ext>
                  </a:extLst>
                </p:cNvPr>
                <p:cNvPicPr/>
                <p:nvPr/>
              </p:nvPicPr>
              <p:blipFill>
                <a:blip r:embed="rId214"/>
                <a:stretch>
                  <a:fillRect/>
                </a:stretch>
              </p:blipFill>
              <p:spPr>
                <a:xfrm>
                  <a:off x="1324337" y="3035962"/>
                  <a:ext cx="1346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7" name="Ink 156">
                  <a:extLst>
                    <a:ext uri="{FF2B5EF4-FFF2-40B4-BE49-F238E27FC236}">
                      <a16:creationId xmlns:a16="http://schemas.microsoft.com/office/drawing/2014/main" id="{50D50FD2-6832-D3D6-AA9C-02C18FABA3BA}"/>
                    </a:ext>
                  </a:extLst>
                </p14:cNvPr>
                <p14:cNvContentPartPr/>
                <p14:nvPr/>
              </p14:nvContentPartPr>
              <p14:xfrm>
                <a:off x="1613417" y="3129922"/>
                <a:ext cx="125280" cy="106200"/>
              </p14:xfrm>
            </p:contentPart>
          </mc:Choice>
          <mc:Fallback xmlns="">
            <p:pic>
              <p:nvPicPr>
                <p:cNvPr id="157" name="Ink 156">
                  <a:extLst>
                    <a:ext uri="{FF2B5EF4-FFF2-40B4-BE49-F238E27FC236}">
                      <a16:creationId xmlns:a16="http://schemas.microsoft.com/office/drawing/2014/main" id="{50D50FD2-6832-D3D6-AA9C-02C18FABA3BA}"/>
                    </a:ext>
                  </a:extLst>
                </p:cNvPr>
                <p:cNvPicPr/>
                <p:nvPr/>
              </p:nvPicPr>
              <p:blipFill>
                <a:blip r:embed="rId216"/>
                <a:stretch>
                  <a:fillRect/>
                </a:stretch>
              </p:blipFill>
              <p:spPr>
                <a:xfrm>
                  <a:off x="1595417" y="3111922"/>
                  <a:ext cx="1609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8" name="Ink 157">
                  <a:extLst>
                    <a:ext uri="{FF2B5EF4-FFF2-40B4-BE49-F238E27FC236}">
                      <a16:creationId xmlns:a16="http://schemas.microsoft.com/office/drawing/2014/main" id="{5CBB6C73-20F5-F6F7-B6CF-23532FE79855}"/>
                    </a:ext>
                  </a:extLst>
                </p14:cNvPr>
                <p14:cNvContentPartPr/>
                <p14:nvPr/>
              </p14:nvContentPartPr>
              <p14:xfrm>
                <a:off x="1612337" y="3159442"/>
                <a:ext cx="122400" cy="109800"/>
              </p14:xfrm>
            </p:contentPart>
          </mc:Choice>
          <mc:Fallback xmlns="">
            <p:pic>
              <p:nvPicPr>
                <p:cNvPr id="158" name="Ink 157">
                  <a:extLst>
                    <a:ext uri="{FF2B5EF4-FFF2-40B4-BE49-F238E27FC236}">
                      <a16:creationId xmlns:a16="http://schemas.microsoft.com/office/drawing/2014/main" id="{5CBB6C73-20F5-F6F7-B6CF-23532FE79855}"/>
                    </a:ext>
                  </a:extLst>
                </p:cNvPr>
                <p:cNvPicPr/>
                <p:nvPr/>
              </p:nvPicPr>
              <p:blipFill>
                <a:blip r:embed="rId218"/>
                <a:stretch>
                  <a:fillRect/>
                </a:stretch>
              </p:blipFill>
              <p:spPr>
                <a:xfrm>
                  <a:off x="1594337" y="3141442"/>
                  <a:ext cx="1580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0" name="Ink 159">
                  <a:extLst>
                    <a:ext uri="{FF2B5EF4-FFF2-40B4-BE49-F238E27FC236}">
                      <a16:creationId xmlns:a16="http://schemas.microsoft.com/office/drawing/2014/main" id="{E4660608-DA30-1E11-DD91-83CE9A8ADEBD}"/>
                    </a:ext>
                  </a:extLst>
                </p14:cNvPr>
                <p14:cNvContentPartPr/>
                <p14:nvPr/>
              </p14:nvContentPartPr>
              <p14:xfrm>
                <a:off x="1843817" y="3127762"/>
                <a:ext cx="141840" cy="92880"/>
              </p14:xfrm>
            </p:contentPart>
          </mc:Choice>
          <mc:Fallback xmlns="">
            <p:pic>
              <p:nvPicPr>
                <p:cNvPr id="160" name="Ink 159">
                  <a:extLst>
                    <a:ext uri="{FF2B5EF4-FFF2-40B4-BE49-F238E27FC236}">
                      <a16:creationId xmlns:a16="http://schemas.microsoft.com/office/drawing/2014/main" id="{E4660608-DA30-1E11-DD91-83CE9A8ADEBD}"/>
                    </a:ext>
                  </a:extLst>
                </p:cNvPr>
                <p:cNvPicPr/>
                <p:nvPr/>
              </p:nvPicPr>
              <p:blipFill>
                <a:blip r:embed="rId220"/>
                <a:stretch>
                  <a:fillRect/>
                </a:stretch>
              </p:blipFill>
              <p:spPr>
                <a:xfrm>
                  <a:off x="1826177" y="3109762"/>
                  <a:ext cx="1774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1" name="Ink 160">
                  <a:extLst>
                    <a:ext uri="{FF2B5EF4-FFF2-40B4-BE49-F238E27FC236}">
                      <a16:creationId xmlns:a16="http://schemas.microsoft.com/office/drawing/2014/main" id="{14789B80-3BDA-85C4-B590-63033D4D4A93}"/>
                    </a:ext>
                  </a:extLst>
                </p14:cNvPr>
                <p14:cNvContentPartPr/>
                <p14:nvPr/>
              </p14:nvContentPartPr>
              <p14:xfrm>
                <a:off x="2059457" y="3218842"/>
                <a:ext cx="60480" cy="95760"/>
              </p14:xfrm>
            </p:contentPart>
          </mc:Choice>
          <mc:Fallback xmlns="">
            <p:pic>
              <p:nvPicPr>
                <p:cNvPr id="161" name="Ink 160">
                  <a:extLst>
                    <a:ext uri="{FF2B5EF4-FFF2-40B4-BE49-F238E27FC236}">
                      <a16:creationId xmlns:a16="http://schemas.microsoft.com/office/drawing/2014/main" id="{14789B80-3BDA-85C4-B590-63033D4D4A93}"/>
                    </a:ext>
                  </a:extLst>
                </p:cNvPr>
                <p:cNvPicPr/>
                <p:nvPr/>
              </p:nvPicPr>
              <p:blipFill>
                <a:blip r:embed="rId222"/>
                <a:stretch>
                  <a:fillRect/>
                </a:stretch>
              </p:blipFill>
              <p:spPr>
                <a:xfrm>
                  <a:off x="2041457" y="3201202"/>
                  <a:ext cx="961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2" name="Ink 161">
                  <a:extLst>
                    <a:ext uri="{FF2B5EF4-FFF2-40B4-BE49-F238E27FC236}">
                      <a16:creationId xmlns:a16="http://schemas.microsoft.com/office/drawing/2014/main" id="{0E7CE927-834D-B8EE-DE21-6FA3D2EA4D87}"/>
                    </a:ext>
                  </a:extLst>
                </p14:cNvPr>
                <p14:cNvContentPartPr/>
                <p14:nvPr/>
              </p14:nvContentPartPr>
              <p14:xfrm>
                <a:off x="1845257" y="3052162"/>
                <a:ext cx="174240" cy="18360"/>
              </p14:xfrm>
            </p:contentPart>
          </mc:Choice>
          <mc:Fallback xmlns="">
            <p:pic>
              <p:nvPicPr>
                <p:cNvPr id="162" name="Ink 161">
                  <a:extLst>
                    <a:ext uri="{FF2B5EF4-FFF2-40B4-BE49-F238E27FC236}">
                      <a16:creationId xmlns:a16="http://schemas.microsoft.com/office/drawing/2014/main" id="{0E7CE927-834D-B8EE-DE21-6FA3D2EA4D87}"/>
                    </a:ext>
                  </a:extLst>
                </p:cNvPr>
                <p:cNvPicPr/>
                <p:nvPr/>
              </p:nvPicPr>
              <p:blipFill>
                <a:blip r:embed="rId224"/>
                <a:stretch>
                  <a:fillRect/>
                </a:stretch>
              </p:blipFill>
              <p:spPr>
                <a:xfrm>
                  <a:off x="1827617" y="3034522"/>
                  <a:ext cx="2098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63" name="Ink 162">
                  <a:extLst>
                    <a:ext uri="{FF2B5EF4-FFF2-40B4-BE49-F238E27FC236}">
                      <a16:creationId xmlns:a16="http://schemas.microsoft.com/office/drawing/2014/main" id="{2B682BFB-FF2B-F077-857B-9090E6649F3C}"/>
                    </a:ext>
                  </a:extLst>
                </p14:cNvPr>
                <p14:cNvContentPartPr/>
                <p14:nvPr/>
              </p14:nvContentPartPr>
              <p14:xfrm>
                <a:off x="2280137" y="3167362"/>
                <a:ext cx="14760" cy="3240"/>
              </p14:xfrm>
            </p:contentPart>
          </mc:Choice>
          <mc:Fallback xmlns="">
            <p:pic>
              <p:nvPicPr>
                <p:cNvPr id="163" name="Ink 162">
                  <a:extLst>
                    <a:ext uri="{FF2B5EF4-FFF2-40B4-BE49-F238E27FC236}">
                      <a16:creationId xmlns:a16="http://schemas.microsoft.com/office/drawing/2014/main" id="{2B682BFB-FF2B-F077-857B-9090E6649F3C}"/>
                    </a:ext>
                  </a:extLst>
                </p:cNvPr>
                <p:cNvPicPr/>
                <p:nvPr/>
              </p:nvPicPr>
              <p:blipFill>
                <a:blip r:embed="rId226"/>
                <a:stretch>
                  <a:fillRect/>
                </a:stretch>
              </p:blipFill>
              <p:spPr>
                <a:xfrm>
                  <a:off x="2262137" y="3149722"/>
                  <a:ext cx="504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4" name="Ink 163">
                  <a:extLst>
                    <a:ext uri="{FF2B5EF4-FFF2-40B4-BE49-F238E27FC236}">
                      <a16:creationId xmlns:a16="http://schemas.microsoft.com/office/drawing/2014/main" id="{F29BAEB1-1ECA-8029-5981-4796A1D3065F}"/>
                    </a:ext>
                  </a:extLst>
                </p14:cNvPr>
                <p14:cNvContentPartPr/>
                <p14:nvPr/>
              </p14:nvContentPartPr>
              <p14:xfrm>
                <a:off x="2126057" y="2997442"/>
                <a:ext cx="160200" cy="385560"/>
              </p14:xfrm>
            </p:contentPart>
          </mc:Choice>
          <mc:Fallback xmlns="">
            <p:pic>
              <p:nvPicPr>
                <p:cNvPr id="164" name="Ink 163">
                  <a:extLst>
                    <a:ext uri="{FF2B5EF4-FFF2-40B4-BE49-F238E27FC236}">
                      <a16:creationId xmlns:a16="http://schemas.microsoft.com/office/drawing/2014/main" id="{F29BAEB1-1ECA-8029-5981-4796A1D3065F}"/>
                    </a:ext>
                  </a:extLst>
                </p:cNvPr>
                <p:cNvPicPr/>
                <p:nvPr/>
              </p:nvPicPr>
              <p:blipFill>
                <a:blip r:embed="rId228"/>
                <a:stretch>
                  <a:fillRect/>
                </a:stretch>
              </p:blipFill>
              <p:spPr>
                <a:xfrm>
                  <a:off x="2108057" y="2979442"/>
                  <a:ext cx="195840" cy="4212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5" name="Ink 164">
                  <a:extLst>
                    <a:ext uri="{FF2B5EF4-FFF2-40B4-BE49-F238E27FC236}">
                      <a16:creationId xmlns:a16="http://schemas.microsoft.com/office/drawing/2014/main" id="{0DB10C33-2F6A-DE30-1C7B-E5736B76C1B3}"/>
                    </a:ext>
                  </a:extLst>
                </p14:cNvPr>
                <p14:cNvContentPartPr/>
                <p14:nvPr/>
              </p14:nvContentPartPr>
              <p14:xfrm>
                <a:off x="2357537" y="3174202"/>
                <a:ext cx="177840" cy="10440"/>
              </p14:xfrm>
            </p:contentPart>
          </mc:Choice>
          <mc:Fallback xmlns="">
            <p:pic>
              <p:nvPicPr>
                <p:cNvPr id="165" name="Ink 164">
                  <a:extLst>
                    <a:ext uri="{FF2B5EF4-FFF2-40B4-BE49-F238E27FC236}">
                      <a16:creationId xmlns:a16="http://schemas.microsoft.com/office/drawing/2014/main" id="{0DB10C33-2F6A-DE30-1C7B-E5736B76C1B3}"/>
                    </a:ext>
                  </a:extLst>
                </p:cNvPr>
                <p:cNvPicPr/>
                <p:nvPr/>
              </p:nvPicPr>
              <p:blipFill>
                <a:blip r:embed="rId230"/>
                <a:stretch>
                  <a:fillRect/>
                </a:stretch>
              </p:blipFill>
              <p:spPr>
                <a:xfrm>
                  <a:off x="2339537" y="3156202"/>
                  <a:ext cx="2134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6" name="Ink 165">
                  <a:extLst>
                    <a:ext uri="{FF2B5EF4-FFF2-40B4-BE49-F238E27FC236}">
                      <a16:creationId xmlns:a16="http://schemas.microsoft.com/office/drawing/2014/main" id="{C1E63509-1B06-79DC-D891-40846FF34010}"/>
                    </a:ext>
                  </a:extLst>
                </p14:cNvPr>
                <p14:cNvContentPartPr/>
                <p14:nvPr/>
              </p14:nvContentPartPr>
              <p14:xfrm>
                <a:off x="2365817" y="3230002"/>
                <a:ext cx="134640" cy="16920"/>
              </p14:xfrm>
            </p:contentPart>
          </mc:Choice>
          <mc:Fallback xmlns="">
            <p:pic>
              <p:nvPicPr>
                <p:cNvPr id="166" name="Ink 165">
                  <a:extLst>
                    <a:ext uri="{FF2B5EF4-FFF2-40B4-BE49-F238E27FC236}">
                      <a16:creationId xmlns:a16="http://schemas.microsoft.com/office/drawing/2014/main" id="{C1E63509-1B06-79DC-D891-40846FF34010}"/>
                    </a:ext>
                  </a:extLst>
                </p:cNvPr>
                <p:cNvPicPr/>
                <p:nvPr/>
              </p:nvPicPr>
              <p:blipFill>
                <a:blip r:embed="rId232"/>
                <a:stretch>
                  <a:fillRect/>
                </a:stretch>
              </p:blipFill>
              <p:spPr>
                <a:xfrm>
                  <a:off x="2347817" y="3212002"/>
                  <a:ext cx="170280" cy="52560"/>
                </a:xfrm>
                <a:prstGeom prst="rect">
                  <a:avLst/>
                </a:prstGeom>
              </p:spPr>
            </p:pic>
          </mc:Fallback>
        </mc:AlternateContent>
      </p:grpSp>
      <p:grpSp>
        <p:nvGrpSpPr>
          <p:cNvPr id="179" name="Group 178">
            <a:extLst>
              <a:ext uri="{FF2B5EF4-FFF2-40B4-BE49-F238E27FC236}">
                <a16:creationId xmlns:a16="http://schemas.microsoft.com/office/drawing/2014/main" id="{A58C7BE2-DC25-AF33-13FE-10879241E4BD}"/>
              </a:ext>
            </a:extLst>
          </p:cNvPr>
          <p:cNvGrpSpPr/>
          <p:nvPr/>
        </p:nvGrpSpPr>
        <p:grpSpPr>
          <a:xfrm>
            <a:off x="2678297" y="2937322"/>
            <a:ext cx="506160" cy="659520"/>
            <a:chOff x="2678297" y="2937322"/>
            <a:chExt cx="506160" cy="659520"/>
          </a:xfrm>
        </p:grpSpPr>
        <mc:AlternateContent xmlns:mc="http://schemas.openxmlformats.org/markup-compatibility/2006" xmlns:p14="http://schemas.microsoft.com/office/powerpoint/2010/main">
          <mc:Choice Requires="p14">
            <p:contentPart p14:bwMode="auto" r:id="rId233">
              <p14:nvContentPartPr>
                <p14:cNvPr id="168" name="Ink 167">
                  <a:extLst>
                    <a:ext uri="{FF2B5EF4-FFF2-40B4-BE49-F238E27FC236}">
                      <a16:creationId xmlns:a16="http://schemas.microsoft.com/office/drawing/2014/main" id="{76FD3817-13D4-842A-F565-3C5FF4A8B91A}"/>
                    </a:ext>
                  </a:extLst>
                </p14:cNvPr>
                <p14:cNvContentPartPr/>
                <p14:nvPr/>
              </p14:nvContentPartPr>
              <p14:xfrm>
                <a:off x="2712137" y="3154762"/>
                <a:ext cx="120240" cy="115560"/>
              </p14:xfrm>
            </p:contentPart>
          </mc:Choice>
          <mc:Fallback xmlns="">
            <p:pic>
              <p:nvPicPr>
                <p:cNvPr id="168" name="Ink 167">
                  <a:extLst>
                    <a:ext uri="{FF2B5EF4-FFF2-40B4-BE49-F238E27FC236}">
                      <a16:creationId xmlns:a16="http://schemas.microsoft.com/office/drawing/2014/main" id="{76FD3817-13D4-842A-F565-3C5FF4A8B91A}"/>
                    </a:ext>
                  </a:extLst>
                </p:cNvPr>
                <p:cNvPicPr/>
                <p:nvPr/>
              </p:nvPicPr>
              <p:blipFill>
                <a:blip r:embed="rId234"/>
                <a:stretch>
                  <a:fillRect/>
                </a:stretch>
              </p:blipFill>
              <p:spPr>
                <a:xfrm>
                  <a:off x="2694497" y="3137122"/>
                  <a:ext cx="1558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9" name="Ink 168">
                  <a:extLst>
                    <a:ext uri="{FF2B5EF4-FFF2-40B4-BE49-F238E27FC236}">
                      <a16:creationId xmlns:a16="http://schemas.microsoft.com/office/drawing/2014/main" id="{B2EBEEA9-2177-0E1B-A98C-FC9780FB50CF}"/>
                    </a:ext>
                  </a:extLst>
                </p14:cNvPr>
                <p14:cNvContentPartPr/>
                <p14:nvPr/>
              </p14:nvContentPartPr>
              <p14:xfrm>
                <a:off x="2810777" y="3002122"/>
                <a:ext cx="122040" cy="110880"/>
              </p14:xfrm>
            </p:contentPart>
          </mc:Choice>
          <mc:Fallback xmlns="">
            <p:pic>
              <p:nvPicPr>
                <p:cNvPr id="169" name="Ink 168">
                  <a:extLst>
                    <a:ext uri="{FF2B5EF4-FFF2-40B4-BE49-F238E27FC236}">
                      <a16:creationId xmlns:a16="http://schemas.microsoft.com/office/drawing/2014/main" id="{B2EBEEA9-2177-0E1B-A98C-FC9780FB50CF}"/>
                    </a:ext>
                  </a:extLst>
                </p:cNvPr>
                <p:cNvPicPr/>
                <p:nvPr/>
              </p:nvPicPr>
              <p:blipFill>
                <a:blip r:embed="rId236"/>
                <a:stretch>
                  <a:fillRect/>
                </a:stretch>
              </p:blipFill>
              <p:spPr>
                <a:xfrm>
                  <a:off x="2793137" y="2984122"/>
                  <a:ext cx="1576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70" name="Ink 169">
                  <a:extLst>
                    <a:ext uri="{FF2B5EF4-FFF2-40B4-BE49-F238E27FC236}">
                      <a16:creationId xmlns:a16="http://schemas.microsoft.com/office/drawing/2014/main" id="{A738601F-46BC-AFE4-8301-2F93D01FE20B}"/>
                    </a:ext>
                  </a:extLst>
                </p14:cNvPr>
                <p14:cNvContentPartPr/>
                <p14:nvPr/>
              </p14:nvContentPartPr>
              <p14:xfrm>
                <a:off x="3051977" y="2937322"/>
                <a:ext cx="132480" cy="398160"/>
              </p14:xfrm>
            </p:contentPart>
          </mc:Choice>
          <mc:Fallback xmlns="">
            <p:pic>
              <p:nvPicPr>
                <p:cNvPr id="170" name="Ink 169">
                  <a:extLst>
                    <a:ext uri="{FF2B5EF4-FFF2-40B4-BE49-F238E27FC236}">
                      <a16:creationId xmlns:a16="http://schemas.microsoft.com/office/drawing/2014/main" id="{A738601F-46BC-AFE4-8301-2F93D01FE20B}"/>
                    </a:ext>
                  </a:extLst>
                </p:cNvPr>
                <p:cNvPicPr/>
                <p:nvPr/>
              </p:nvPicPr>
              <p:blipFill>
                <a:blip r:embed="rId238"/>
                <a:stretch>
                  <a:fillRect/>
                </a:stretch>
              </p:blipFill>
              <p:spPr>
                <a:xfrm>
                  <a:off x="3033977" y="2919322"/>
                  <a:ext cx="168120" cy="4338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76" name="Ink 175">
                  <a:extLst>
                    <a:ext uri="{FF2B5EF4-FFF2-40B4-BE49-F238E27FC236}">
                      <a16:creationId xmlns:a16="http://schemas.microsoft.com/office/drawing/2014/main" id="{843B75B2-1267-203B-DADE-5F14C132B83A}"/>
                    </a:ext>
                  </a:extLst>
                </p14:cNvPr>
                <p14:cNvContentPartPr/>
                <p14:nvPr/>
              </p14:nvContentPartPr>
              <p14:xfrm>
                <a:off x="2678297" y="3335122"/>
                <a:ext cx="277560" cy="25200"/>
              </p14:xfrm>
            </p:contentPart>
          </mc:Choice>
          <mc:Fallback xmlns="">
            <p:pic>
              <p:nvPicPr>
                <p:cNvPr id="176" name="Ink 175">
                  <a:extLst>
                    <a:ext uri="{FF2B5EF4-FFF2-40B4-BE49-F238E27FC236}">
                      <a16:creationId xmlns:a16="http://schemas.microsoft.com/office/drawing/2014/main" id="{843B75B2-1267-203B-DADE-5F14C132B83A}"/>
                    </a:ext>
                  </a:extLst>
                </p:cNvPr>
                <p:cNvPicPr/>
                <p:nvPr/>
              </p:nvPicPr>
              <p:blipFill>
                <a:blip r:embed="rId240"/>
                <a:stretch>
                  <a:fillRect/>
                </a:stretch>
              </p:blipFill>
              <p:spPr>
                <a:xfrm>
                  <a:off x="2660657" y="3317482"/>
                  <a:ext cx="3132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77" name="Ink 176">
                  <a:extLst>
                    <a:ext uri="{FF2B5EF4-FFF2-40B4-BE49-F238E27FC236}">
                      <a16:creationId xmlns:a16="http://schemas.microsoft.com/office/drawing/2014/main" id="{7D11A71A-E8D0-CAD9-45AE-D280B88C92DD}"/>
                    </a:ext>
                  </a:extLst>
                </p14:cNvPr>
                <p14:cNvContentPartPr/>
                <p14:nvPr/>
              </p14:nvContentPartPr>
              <p14:xfrm>
                <a:off x="2818337" y="3420442"/>
                <a:ext cx="3240" cy="176400"/>
              </p14:xfrm>
            </p:contentPart>
          </mc:Choice>
          <mc:Fallback xmlns="">
            <p:pic>
              <p:nvPicPr>
                <p:cNvPr id="177" name="Ink 176">
                  <a:extLst>
                    <a:ext uri="{FF2B5EF4-FFF2-40B4-BE49-F238E27FC236}">
                      <a16:creationId xmlns:a16="http://schemas.microsoft.com/office/drawing/2014/main" id="{7D11A71A-E8D0-CAD9-45AE-D280B88C92DD}"/>
                    </a:ext>
                  </a:extLst>
                </p:cNvPr>
                <p:cNvPicPr/>
                <p:nvPr/>
              </p:nvPicPr>
              <p:blipFill>
                <a:blip r:embed="rId242"/>
                <a:stretch>
                  <a:fillRect/>
                </a:stretch>
              </p:blipFill>
              <p:spPr>
                <a:xfrm>
                  <a:off x="2800697" y="3402442"/>
                  <a:ext cx="388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8" name="Ink 177">
                  <a:extLst>
                    <a:ext uri="{FF2B5EF4-FFF2-40B4-BE49-F238E27FC236}">
                      <a16:creationId xmlns:a16="http://schemas.microsoft.com/office/drawing/2014/main" id="{DC59324A-21A1-8E70-E166-B6ED173A8F70}"/>
                    </a:ext>
                  </a:extLst>
                </p14:cNvPr>
                <p14:cNvContentPartPr/>
                <p14:nvPr/>
              </p14:nvContentPartPr>
              <p14:xfrm>
                <a:off x="2759297" y="3429802"/>
                <a:ext cx="168840" cy="65520"/>
              </p14:xfrm>
            </p:contentPart>
          </mc:Choice>
          <mc:Fallback xmlns="">
            <p:pic>
              <p:nvPicPr>
                <p:cNvPr id="178" name="Ink 177">
                  <a:extLst>
                    <a:ext uri="{FF2B5EF4-FFF2-40B4-BE49-F238E27FC236}">
                      <a16:creationId xmlns:a16="http://schemas.microsoft.com/office/drawing/2014/main" id="{DC59324A-21A1-8E70-E166-B6ED173A8F70}"/>
                    </a:ext>
                  </a:extLst>
                </p:cNvPr>
                <p:cNvPicPr/>
                <p:nvPr/>
              </p:nvPicPr>
              <p:blipFill>
                <a:blip r:embed="rId244"/>
                <a:stretch>
                  <a:fillRect/>
                </a:stretch>
              </p:blipFill>
              <p:spPr>
                <a:xfrm>
                  <a:off x="2741297" y="3411802"/>
                  <a:ext cx="204480" cy="101160"/>
                </a:xfrm>
                <a:prstGeom prst="rect">
                  <a:avLst/>
                </a:prstGeom>
              </p:spPr>
            </p:pic>
          </mc:Fallback>
        </mc:AlternateContent>
      </p:grpSp>
      <p:grpSp>
        <p:nvGrpSpPr>
          <p:cNvPr id="183" name="Group 182">
            <a:extLst>
              <a:ext uri="{FF2B5EF4-FFF2-40B4-BE49-F238E27FC236}">
                <a16:creationId xmlns:a16="http://schemas.microsoft.com/office/drawing/2014/main" id="{8AC6AA90-DADC-A544-7099-06FEED4A67F3}"/>
              </a:ext>
            </a:extLst>
          </p:cNvPr>
          <p:cNvGrpSpPr/>
          <p:nvPr/>
        </p:nvGrpSpPr>
        <p:grpSpPr>
          <a:xfrm>
            <a:off x="3284897" y="3016522"/>
            <a:ext cx="280440" cy="400320"/>
            <a:chOff x="3284897" y="3016522"/>
            <a:chExt cx="280440" cy="400320"/>
          </a:xfrm>
        </p:grpSpPr>
        <mc:AlternateContent xmlns:mc="http://schemas.openxmlformats.org/markup-compatibility/2006" xmlns:p14="http://schemas.microsoft.com/office/powerpoint/2010/main">
          <mc:Choice Requires="p14">
            <p:contentPart p14:bwMode="auto" r:id="rId245">
              <p14:nvContentPartPr>
                <p14:cNvPr id="180" name="Ink 179">
                  <a:extLst>
                    <a:ext uri="{FF2B5EF4-FFF2-40B4-BE49-F238E27FC236}">
                      <a16:creationId xmlns:a16="http://schemas.microsoft.com/office/drawing/2014/main" id="{4A2244A4-162A-30E3-7EF3-A4AEB566A3FC}"/>
                    </a:ext>
                  </a:extLst>
                </p14:cNvPr>
                <p14:cNvContentPartPr/>
                <p14:nvPr/>
              </p14:nvContentPartPr>
              <p14:xfrm>
                <a:off x="3284897" y="3016522"/>
                <a:ext cx="275400" cy="250560"/>
              </p14:xfrm>
            </p:contentPart>
          </mc:Choice>
          <mc:Fallback xmlns="">
            <p:pic>
              <p:nvPicPr>
                <p:cNvPr id="180" name="Ink 179">
                  <a:extLst>
                    <a:ext uri="{FF2B5EF4-FFF2-40B4-BE49-F238E27FC236}">
                      <a16:creationId xmlns:a16="http://schemas.microsoft.com/office/drawing/2014/main" id="{4A2244A4-162A-30E3-7EF3-A4AEB566A3FC}"/>
                    </a:ext>
                  </a:extLst>
                </p:cNvPr>
                <p:cNvPicPr/>
                <p:nvPr/>
              </p:nvPicPr>
              <p:blipFill>
                <a:blip r:embed="rId246"/>
                <a:stretch>
                  <a:fillRect/>
                </a:stretch>
              </p:blipFill>
              <p:spPr>
                <a:xfrm>
                  <a:off x="3267257" y="2998882"/>
                  <a:ext cx="3110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81" name="Ink 180">
                  <a:extLst>
                    <a:ext uri="{FF2B5EF4-FFF2-40B4-BE49-F238E27FC236}">
                      <a16:creationId xmlns:a16="http://schemas.microsoft.com/office/drawing/2014/main" id="{7D2613C5-B02B-66FB-28D6-963862BB9B74}"/>
                    </a:ext>
                  </a:extLst>
                </p14:cNvPr>
                <p14:cNvContentPartPr/>
                <p14:nvPr/>
              </p14:nvContentPartPr>
              <p14:xfrm>
                <a:off x="3415937" y="3153322"/>
                <a:ext cx="104400" cy="157320"/>
              </p14:xfrm>
            </p:contentPart>
          </mc:Choice>
          <mc:Fallback xmlns="">
            <p:pic>
              <p:nvPicPr>
                <p:cNvPr id="181" name="Ink 180">
                  <a:extLst>
                    <a:ext uri="{FF2B5EF4-FFF2-40B4-BE49-F238E27FC236}">
                      <a16:creationId xmlns:a16="http://schemas.microsoft.com/office/drawing/2014/main" id="{7D2613C5-B02B-66FB-28D6-963862BB9B74}"/>
                    </a:ext>
                  </a:extLst>
                </p:cNvPr>
                <p:cNvPicPr/>
                <p:nvPr/>
              </p:nvPicPr>
              <p:blipFill>
                <a:blip r:embed="rId248"/>
                <a:stretch>
                  <a:fillRect/>
                </a:stretch>
              </p:blipFill>
              <p:spPr>
                <a:xfrm>
                  <a:off x="3397937" y="3135322"/>
                  <a:ext cx="1400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82" name="Ink 181">
                  <a:extLst>
                    <a:ext uri="{FF2B5EF4-FFF2-40B4-BE49-F238E27FC236}">
                      <a16:creationId xmlns:a16="http://schemas.microsoft.com/office/drawing/2014/main" id="{5AD19179-C6C8-CAD8-80C8-370F317230F9}"/>
                    </a:ext>
                  </a:extLst>
                </p14:cNvPr>
                <p14:cNvContentPartPr/>
                <p14:nvPr/>
              </p14:nvContentPartPr>
              <p14:xfrm>
                <a:off x="3488297" y="3347722"/>
                <a:ext cx="77040" cy="69120"/>
              </p14:xfrm>
            </p:contentPart>
          </mc:Choice>
          <mc:Fallback xmlns="">
            <p:pic>
              <p:nvPicPr>
                <p:cNvPr id="182" name="Ink 181">
                  <a:extLst>
                    <a:ext uri="{FF2B5EF4-FFF2-40B4-BE49-F238E27FC236}">
                      <a16:creationId xmlns:a16="http://schemas.microsoft.com/office/drawing/2014/main" id="{5AD19179-C6C8-CAD8-80C8-370F317230F9}"/>
                    </a:ext>
                  </a:extLst>
                </p:cNvPr>
                <p:cNvPicPr/>
                <p:nvPr/>
              </p:nvPicPr>
              <p:blipFill>
                <a:blip r:embed="rId250"/>
                <a:stretch>
                  <a:fillRect/>
                </a:stretch>
              </p:blipFill>
              <p:spPr>
                <a:xfrm>
                  <a:off x="3470297" y="3330082"/>
                  <a:ext cx="112680" cy="104760"/>
                </a:xfrm>
                <a:prstGeom prst="rect">
                  <a:avLst/>
                </a:prstGeom>
              </p:spPr>
            </p:pic>
          </mc:Fallback>
        </mc:AlternateContent>
      </p:grpSp>
      <p:grpSp>
        <p:nvGrpSpPr>
          <p:cNvPr id="193" name="Group 192">
            <a:extLst>
              <a:ext uri="{FF2B5EF4-FFF2-40B4-BE49-F238E27FC236}">
                <a16:creationId xmlns:a16="http://schemas.microsoft.com/office/drawing/2014/main" id="{BC3345F7-7E94-5789-0EB0-2939F87B92A6}"/>
              </a:ext>
            </a:extLst>
          </p:cNvPr>
          <p:cNvGrpSpPr/>
          <p:nvPr/>
        </p:nvGrpSpPr>
        <p:grpSpPr>
          <a:xfrm>
            <a:off x="3761177" y="2997802"/>
            <a:ext cx="650880" cy="402480"/>
            <a:chOff x="3761177" y="2997802"/>
            <a:chExt cx="650880" cy="402480"/>
          </a:xfrm>
        </p:grpSpPr>
        <mc:AlternateContent xmlns:mc="http://schemas.openxmlformats.org/markup-compatibility/2006" xmlns:p14="http://schemas.microsoft.com/office/powerpoint/2010/main">
          <mc:Choice Requires="p14">
            <p:contentPart p14:bwMode="auto" r:id="rId251">
              <p14:nvContentPartPr>
                <p14:cNvPr id="184" name="Ink 183">
                  <a:extLst>
                    <a:ext uri="{FF2B5EF4-FFF2-40B4-BE49-F238E27FC236}">
                      <a16:creationId xmlns:a16="http://schemas.microsoft.com/office/drawing/2014/main" id="{5C2B993A-698D-51BF-E362-81EF8E7EA502}"/>
                    </a:ext>
                  </a:extLst>
                </p14:cNvPr>
                <p14:cNvContentPartPr/>
                <p14:nvPr/>
              </p14:nvContentPartPr>
              <p14:xfrm>
                <a:off x="3761177" y="3102202"/>
                <a:ext cx="14760" cy="167040"/>
              </p14:xfrm>
            </p:contentPart>
          </mc:Choice>
          <mc:Fallback xmlns="">
            <p:pic>
              <p:nvPicPr>
                <p:cNvPr id="184" name="Ink 183">
                  <a:extLst>
                    <a:ext uri="{FF2B5EF4-FFF2-40B4-BE49-F238E27FC236}">
                      <a16:creationId xmlns:a16="http://schemas.microsoft.com/office/drawing/2014/main" id="{5C2B993A-698D-51BF-E362-81EF8E7EA502}"/>
                    </a:ext>
                  </a:extLst>
                </p:cNvPr>
                <p:cNvPicPr/>
                <p:nvPr/>
              </p:nvPicPr>
              <p:blipFill>
                <a:blip r:embed="rId252"/>
                <a:stretch>
                  <a:fillRect/>
                </a:stretch>
              </p:blipFill>
              <p:spPr>
                <a:xfrm>
                  <a:off x="3743537" y="3084562"/>
                  <a:ext cx="504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85" name="Ink 184">
                  <a:extLst>
                    <a:ext uri="{FF2B5EF4-FFF2-40B4-BE49-F238E27FC236}">
                      <a16:creationId xmlns:a16="http://schemas.microsoft.com/office/drawing/2014/main" id="{5320E666-12A6-7E7D-329E-286F4467C5EB}"/>
                    </a:ext>
                  </a:extLst>
                </p14:cNvPr>
                <p14:cNvContentPartPr/>
                <p14:nvPr/>
              </p14:nvContentPartPr>
              <p14:xfrm>
                <a:off x="3837137" y="3264562"/>
                <a:ext cx="86040" cy="104400"/>
              </p14:xfrm>
            </p:contentPart>
          </mc:Choice>
          <mc:Fallback xmlns="">
            <p:pic>
              <p:nvPicPr>
                <p:cNvPr id="185" name="Ink 184">
                  <a:extLst>
                    <a:ext uri="{FF2B5EF4-FFF2-40B4-BE49-F238E27FC236}">
                      <a16:creationId xmlns:a16="http://schemas.microsoft.com/office/drawing/2014/main" id="{5320E666-12A6-7E7D-329E-286F4467C5EB}"/>
                    </a:ext>
                  </a:extLst>
                </p:cNvPr>
                <p:cNvPicPr/>
                <p:nvPr/>
              </p:nvPicPr>
              <p:blipFill>
                <a:blip r:embed="rId254"/>
                <a:stretch>
                  <a:fillRect/>
                </a:stretch>
              </p:blipFill>
              <p:spPr>
                <a:xfrm>
                  <a:off x="3819497" y="3246562"/>
                  <a:ext cx="1216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86" name="Ink 185">
                  <a:extLst>
                    <a:ext uri="{FF2B5EF4-FFF2-40B4-BE49-F238E27FC236}">
                      <a16:creationId xmlns:a16="http://schemas.microsoft.com/office/drawing/2014/main" id="{D1BA6D5F-FF63-E9A3-3402-D9B560B3FA82}"/>
                    </a:ext>
                  </a:extLst>
                </p14:cNvPr>
                <p14:cNvContentPartPr/>
                <p14:nvPr/>
              </p14:nvContentPartPr>
              <p14:xfrm>
                <a:off x="3995177" y="3161242"/>
                <a:ext cx="87120" cy="66240"/>
              </p14:xfrm>
            </p:contentPart>
          </mc:Choice>
          <mc:Fallback xmlns="">
            <p:pic>
              <p:nvPicPr>
                <p:cNvPr id="186" name="Ink 185">
                  <a:extLst>
                    <a:ext uri="{FF2B5EF4-FFF2-40B4-BE49-F238E27FC236}">
                      <a16:creationId xmlns:a16="http://schemas.microsoft.com/office/drawing/2014/main" id="{D1BA6D5F-FF63-E9A3-3402-D9B560B3FA82}"/>
                    </a:ext>
                  </a:extLst>
                </p:cNvPr>
                <p:cNvPicPr/>
                <p:nvPr/>
              </p:nvPicPr>
              <p:blipFill>
                <a:blip r:embed="rId256"/>
                <a:stretch>
                  <a:fillRect/>
                </a:stretch>
              </p:blipFill>
              <p:spPr>
                <a:xfrm>
                  <a:off x="3977177" y="3143602"/>
                  <a:ext cx="1227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88" name="Ink 187">
                  <a:extLst>
                    <a:ext uri="{FF2B5EF4-FFF2-40B4-BE49-F238E27FC236}">
                      <a16:creationId xmlns:a16="http://schemas.microsoft.com/office/drawing/2014/main" id="{407155DF-2B1C-E720-F871-1AE2B23A5878}"/>
                    </a:ext>
                  </a:extLst>
                </p14:cNvPr>
                <p14:cNvContentPartPr/>
                <p14:nvPr/>
              </p14:nvContentPartPr>
              <p14:xfrm>
                <a:off x="4053497" y="2997802"/>
                <a:ext cx="190440" cy="402480"/>
              </p14:xfrm>
            </p:contentPart>
          </mc:Choice>
          <mc:Fallback xmlns="">
            <p:pic>
              <p:nvPicPr>
                <p:cNvPr id="188" name="Ink 187">
                  <a:extLst>
                    <a:ext uri="{FF2B5EF4-FFF2-40B4-BE49-F238E27FC236}">
                      <a16:creationId xmlns:a16="http://schemas.microsoft.com/office/drawing/2014/main" id="{407155DF-2B1C-E720-F871-1AE2B23A5878}"/>
                    </a:ext>
                  </a:extLst>
                </p:cNvPr>
                <p:cNvPicPr/>
                <p:nvPr/>
              </p:nvPicPr>
              <p:blipFill>
                <a:blip r:embed="rId258"/>
                <a:stretch>
                  <a:fillRect/>
                </a:stretch>
              </p:blipFill>
              <p:spPr>
                <a:xfrm>
                  <a:off x="4035497" y="2979802"/>
                  <a:ext cx="226080" cy="4381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90" name="Ink 189">
                  <a:extLst>
                    <a:ext uri="{FF2B5EF4-FFF2-40B4-BE49-F238E27FC236}">
                      <a16:creationId xmlns:a16="http://schemas.microsoft.com/office/drawing/2014/main" id="{043DA8C1-F2C7-172C-F663-758441A15621}"/>
                    </a:ext>
                  </a:extLst>
                </p14:cNvPr>
                <p14:cNvContentPartPr/>
                <p14:nvPr/>
              </p14:nvContentPartPr>
              <p14:xfrm>
                <a:off x="4272737" y="3159442"/>
                <a:ext cx="139320" cy="133560"/>
              </p14:xfrm>
            </p:contentPart>
          </mc:Choice>
          <mc:Fallback xmlns="">
            <p:pic>
              <p:nvPicPr>
                <p:cNvPr id="190" name="Ink 189">
                  <a:extLst>
                    <a:ext uri="{FF2B5EF4-FFF2-40B4-BE49-F238E27FC236}">
                      <a16:creationId xmlns:a16="http://schemas.microsoft.com/office/drawing/2014/main" id="{043DA8C1-F2C7-172C-F663-758441A15621}"/>
                    </a:ext>
                  </a:extLst>
                </p:cNvPr>
                <p:cNvPicPr/>
                <p:nvPr/>
              </p:nvPicPr>
              <p:blipFill>
                <a:blip r:embed="rId260"/>
                <a:stretch>
                  <a:fillRect/>
                </a:stretch>
              </p:blipFill>
              <p:spPr>
                <a:xfrm>
                  <a:off x="4254737" y="3141442"/>
                  <a:ext cx="1749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91" name="Ink 190">
                  <a:extLst>
                    <a:ext uri="{FF2B5EF4-FFF2-40B4-BE49-F238E27FC236}">
                      <a16:creationId xmlns:a16="http://schemas.microsoft.com/office/drawing/2014/main" id="{72190DCE-6651-0C92-89F5-5A5CB4481D13}"/>
                    </a:ext>
                  </a:extLst>
                </p14:cNvPr>
                <p14:cNvContentPartPr/>
                <p14:nvPr/>
              </p14:nvContentPartPr>
              <p14:xfrm>
                <a:off x="4300817" y="3172402"/>
                <a:ext cx="102960" cy="121680"/>
              </p14:xfrm>
            </p:contentPart>
          </mc:Choice>
          <mc:Fallback xmlns="">
            <p:pic>
              <p:nvPicPr>
                <p:cNvPr id="191" name="Ink 190">
                  <a:extLst>
                    <a:ext uri="{FF2B5EF4-FFF2-40B4-BE49-F238E27FC236}">
                      <a16:creationId xmlns:a16="http://schemas.microsoft.com/office/drawing/2014/main" id="{72190DCE-6651-0C92-89F5-5A5CB4481D13}"/>
                    </a:ext>
                  </a:extLst>
                </p:cNvPr>
                <p:cNvPicPr/>
                <p:nvPr/>
              </p:nvPicPr>
              <p:blipFill>
                <a:blip r:embed="rId262"/>
                <a:stretch>
                  <a:fillRect/>
                </a:stretch>
              </p:blipFill>
              <p:spPr>
                <a:xfrm>
                  <a:off x="4283177" y="3154762"/>
                  <a:ext cx="138600" cy="157320"/>
                </a:xfrm>
                <a:prstGeom prst="rect">
                  <a:avLst/>
                </a:prstGeom>
              </p:spPr>
            </p:pic>
          </mc:Fallback>
        </mc:AlternateContent>
      </p:grpSp>
      <p:grpSp>
        <p:nvGrpSpPr>
          <p:cNvPr id="203" name="Group 202">
            <a:extLst>
              <a:ext uri="{FF2B5EF4-FFF2-40B4-BE49-F238E27FC236}">
                <a16:creationId xmlns:a16="http://schemas.microsoft.com/office/drawing/2014/main" id="{3A5C364C-530D-BA8C-074A-F07390F5BC09}"/>
              </a:ext>
            </a:extLst>
          </p:cNvPr>
          <p:cNvGrpSpPr/>
          <p:nvPr/>
        </p:nvGrpSpPr>
        <p:grpSpPr>
          <a:xfrm>
            <a:off x="4596377" y="2998522"/>
            <a:ext cx="1309320" cy="407880"/>
            <a:chOff x="4596377" y="2998522"/>
            <a:chExt cx="1309320" cy="407880"/>
          </a:xfrm>
        </p:grpSpPr>
        <mc:AlternateContent xmlns:mc="http://schemas.openxmlformats.org/markup-compatibility/2006" xmlns:p14="http://schemas.microsoft.com/office/powerpoint/2010/main">
          <mc:Choice Requires="p14">
            <p:contentPart p14:bwMode="auto" r:id="rId263">
              <p14:nvContentPartPr>
                <p14:cNvPr id="192" name="Ink 191">
                  <a:extLst>
                    <a:ext uri="{FF2B5EF4-FFF2-40B4-BE49-F238E27FC236}">
                      <a16:creationId xmlns:a16="http://schemas.microsoft.com/office/drawing/2014/main" id="{8FB80EE7-0C28-CA0D-B40A-1466B7D2BECC}"/>
                    </a:ext>
                  </a:extLst>
                </p14:cNvPr>
                <p14:cNvContentPartPr/>
                <p14:nvPr/>
              </p14:nvContentPartPr>
              <p14:xfrm>
                <a:off x="4596377" y="3013282"/>
                <a:ext cx="141480" cy="339120"/>
              </p14:xfrm>
            </p:contentPart>
          </mc:Choice>
          <mc:Fallback xmlns="">
            <p:pic>
              <p:nvPicPr>
                <p:cNvPr id="192" name="Ink 191">
                  <a:extLst>
                    <a:ext uri="{FF2B5EF4-FFF2-40B4-BE49-F238E27FC236}">
                      <a16:creationId xmlns:a16="http://schemas.microsoft.com/office/drawing/2014/main" id="{8FB80EE7-0C28-CA0D-B40A-1466B7D2BECC}"/>
                    </a:ext>
                  </a:extLst>
                </p:cNvPr>
                <p:cNvPicPr/>
                <p:nvPr/>
              </p:nvPicPr>
              <p:blipFill>
                <a:blip r:embed="rId264"/>
                <a:stretch>
                  <a:fillRect/>
                </a:stretch>
              </p:blipFill>
              <p:spPr>
                <a:xfrm>
                  <a:off x="4578377" y="2995282"/>
                  <a:ext cx="17712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94" name="Ink 193">
                  <a:extLst>
                    <a:ext uri="{FF2B5EF4-FFF2-40B4-BE49-F238E27FC236}">
                      <a16:creationId xmlns:a16="http://schemas.microsoft.com/office/drawing/2014/main" id="{6D822E33-1427-C264-4AC0-8F963491EAFB}"/>
                    </a:ext>
                  </a:extLst>
                </p14:cNvPr>
                <p14:cNvContentPartPr/>
                <p14:nvPr/>
              </p14:nvContentPartPr>
              <p14:xfrm>
                <a:off x="4724537" y="3019042"/>
                <a:ext cx="321480" cy="246240"/>
              </p14:xfrm>
            </p:contentPart>
          </mc:Choice>
          <mc:Fallback xmlns="">
            <p:pic>
              <p:nvPicPr>
                <p:cNvPr id="194" name="Ink 193">
                  <a:extLst>
                    <a:ext uri="{FF2B5EF4-FFF2-40B4-BE49-F238E27FC236}">
                      <a16:creationId xmlns:a16="http://schemas.microsoft.com/office/drawing/2014/main" id="{6D822E33-1427-C264-4AC0-8F963491EAFB}"/>
                    </a:ext>
                  </a:extLst>
                </p:cNvPr>
                <p:cNvPicPr/>
                <p:nvPr/>
              </p:nvPicPr>
              <p:blipFill>
                <a:blip r:embed="rId266"/>
                <a:stretch>
                  <a:fillRect/>
                </a:stretch>
              </p:blipFill>
              <p:spPr>
                <a:xfrm>
                  <a:off x="4706897" y="3001402"/>
                  <a:ext cx="3571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95" name="Ink 194">
                  <a:extLst>
                    <a:ext uri="{FF2B5EF4-FFF2-40B4-BE49-F238E27FC236}">
                      <a16:creationId xmlns:a16="http://schemas.microsoft.com/office/drawing/2014/main" id="{D49CD310-846D-78A7-8C76-446CE47B3A04}"/>
                    </a:ext>
                  </a:extLst>
                </p14:cNvPr>
                <p14:cNvContentPartPr/>
                <p14:nvPr/>
              </p14:nvContentPartPr>
              <p14:xfrm>
                <a:off x="4884377" y="3165202"/>
                <a:ext cx="106560" cy="139680"/>
              </p14:xfrm>
            </p:contentPart>
          </mc:Choice>
          <mc:Fallback xmlns="">
            <p:pic>
              <p:nvPicPr>
                <p:cNvPr id="195" name="Ink 194">
                  <a:extLst>
                    <a:ext uri="{FF2B5EF4-FFF2-40B4-BE49-F238E27FC236}">
                      <a16:creationId xmlns:a16="http://schemas.microsoft.com/office/drawing/2014/main" id="{D49CD310-846D-78A7-8C76-446CE47B3A04}"/>
                    </a:ext>
                  </a:extLst>
                </p:cNvPr>
                <p:cNvPicPr/>
                <p:nvPr/>
              </p:nvPicPr>
              <p:blipFill>
                <a:blip r:embed="rId268"/>
                <a:stretch>
                  <a:fillRect/>
                </a:stretch>
              </p:blipFill>
              <p:spPr>
                <a:xfrm>
                  <a:off x="4866737" y="3147202"/>
                  <a:ext cx="1422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96" name="Ink 195">
                  <a:extLst>
                    <a:ext uri="{FF2B5EF4-FFF2-40B4-BE49-F238E27FC236}">
                      <a16:creationId xmlns:a16="http://schemas.microsoft.com/office/drawing/2014/main" id="{36CC8172-CCD2-B8B2-2AB5-BA9E1361CF9F}"/>
                    </a:ext>
                  </a:extLst>
                </p14:cNvPr>
                <p14:cNvContentPartPr/>
                <p14:nvPr/>
              </p14:nvContentPartPr>
              <p14:xfrm>
                <a:off x="4985897" y="3327202"/>
                <a:ext cx="109440" cy="71640"/>
              </p14:xfrm>
            </p:contentPart>
          </mc:Choice>
          <mc:Fallback xmlns="">
            <p:pic>
              <p:nvPicPr>
                <p:cNvPr id="196" name="Ink 195">
                  <a:extLst>
                    <a:ext uri="{FF2B5EF4-FFF2-40B4-BE49-F238E27FC236}">
                      <a16:creationId xmlns:a16="http://schemas.microsoft.com/office/drawing/2014/main" id="{36CC8172-CCD2-B8B2-2AB5-BA9E1361CF9F}"/>
                    </a:ext>
                  </a:extLst>
                </p:cNvPr>
                <p:cNvPicPr/>
                <p:nvPr/>
              </p:nvPicPr>
              <p:blipFill>
                <a:blip r:embed="rId270"/>
                <a:stretch>
                  <a:fillRect/>
                </a:stretch>
              </p:blipFill>
              <p:spPr>
                <a:xfrm>
                  <a:off x="4968257" y="3309562"/>
                  <a:ext cx="1450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98" name="Ink 197">
                  <a:extLst>
                    <a:ext uri="{FF2B5EF4-FFF2-40B4-BE49-F238E27FC236}">
                      <a16:creationId xmlns:a16="http://schemas.microsoft.com/office/drawing/2014/main" id="{89E8BE20-843E-9603-50D2-AB211803E458}"/>
                    </a:ext>
                  </a:extLst>
                </p14:cNvPr>
                <p14:cNvContentPartPr/>
                <p14:nvPr/>
              </p14:nvContentPartPr>
              <p14:xfrm>
                <a:off x="5156897" y="3181402"/>
                <a:ext cx="105840" cy="11880"/>
              </p14:xfrm>
            </p:contentPart>
          </mc:Choice>
          <mc:Fallback xmlns="">
            <p:pic>
              <p:nvPicPr>
                <p:cNvPr id="198" name="Ink 197">
                  <a:extLst>
                    <a:ext uri="{FF2B5EF4-FFF2-40B4-BE49-F238E27FC236}">
                      <a16:creationId xmlns:a16="http://schemas.microsoft.com/office/drawing/2014/main" id="{89E8BE20-843E-9603-50D2-AB211803E458}"/>
                    </a:ext>
                  </a:extLst>
                </p:cNvPr>
                <p:cNvPicPr/>
                <p:nvPr/>
              </p:nvPicPr>
              <p:blipFill>
                <a:blip r:embed="rId272"/>
                <a:stretch>
                  <a:fillRect/>
                </a:stretch>
              </p:blipFill>
              <p:spPr>
                <a:xfrm>
                  <a:off x="5139257" y="3163762"/>
                  <a:ext cx="1414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99" name="Ink 198">
                  <a:extLst>
                    <a:ext uri="{FF2B5EF4-FFF2-40B4-BE49-F238E27FC236}">
                      <a16:creationId xmlns:a16="http://schemas.microsoft.com/office/drawing/2014/main" id="{4D7F1B35-42BE-1F46-0640-1D75B043BA9E}"/>
                    </a:ext>
                  </a:extLst>
                </p14:cNvPr>
                <p14:cNvContentPartPr/>
                <p14:nvPr/>
              </p14:nvContentPartPr>
              <p14:xfrm>
                <a:off x="5329337" y="3102202"/>
                <a:ext cx="19080" cy="169920"/>
              </p14:xfrm>
            </p:contentPart>
          </mc:Choice>
          <mc:Fallback xmlns="">
            <p:pic>
              <p:nvPicPr>
                <p:cNvPr id="199" name="Ink 198">
                  <a:extLst>
                    <a:ext uri="{FF2B5EF4-FFF2-40B4-BE49-F238E27FC236}">
                      <a16:creationId xmlns:a16="http://schemas.microsoft.com/office/drawing/2014/main" id="{4D7F1B35-42BE-1F46-0640-1D75B043BA9E}"/>
                    </a:ext>
                  </a:extLst>
                </p:cNvPr>
                <p:cNvPicPr/>
                <p:nvPr/>
              </p:nvPicPr>
              <p:blipFill>
                <a:blip r:embed="rId274"/>
                <a:stretch>
                  <a:fillRect/>
                </a:stretch>
              </p:blipFill>
              <p:spPr>
                <a:xfrm>
                  <a:off x="5311337" y="3084562"/>
                  <a:ext cx="547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00" name="Ink 199">
                  <a:extLst>
                    <a:ext uri="{FF2B5EF4-FFF2-40B4-BE49-F238E27FC236}">
                      <a16:creationId xmlns:a16="http://schemas.microsoft.com/office/drawing/2014/main" id="{F277090E-B9DB-7F9F-08DE-B6C1720ABA8D}"/>
                    </a:ext>
                  </a:extLst>
                </p14:cNvPr>
                <p14:cNvContentPartPr/>
                <p14:nvPr/>
              </p14:nvContentPartPr>
              <p14:xfrm>
                <a:off x="5395937" y="3335842"/>
                <a:ext cx="47520" cy="70560"/>
              </p14:xfrm>
            </p:contentPart>
          </mc:Choice>
          <mc:Fallback xmlns="">
            <p:pic>
              <p:nvPicPr>
                <p:cNvPr id="200" name="Ink 199">
                  <a:extLst>
                    <a:ext uri="{FF2B5EF4-FFF2-40B4-BE49-F238E27FC236}">
                      <a16:creationId xmlns:a16="http://schemas.microsoft.com/office/drawing/2014/main" id="{F277090E-B9DB-7F9F-08DE-B6C1720ABA8D}"/>
                    </a:ext>
                  </a:extLst>
                </p:cNvPr>
                <p:cNvPicPr/>
                <p:nvPr/>
              </p:nvPicPr>
              <p:blipFill>
                <a:blip r:embed="rId276"/>
                <a:stretch>
                  <a:fillRect/>
                </a:stretch>
              </p:blipFill>
              <p:spPr>
                <a:xfrm>
                  <a:off x="5377937" y="3318202"/>
                  <a:ext cx="831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01" name="Ink 200">
                  <a:extLst>
                    <a:ext uri="{FF2B5EF4-FFF2-40B4-BE49-F238E27FC236}">
                      <a16:creationId xmlns:a16="http://schemas.microsoft.com/office/drawing/2014/main" id="{1EDCE476-D217-D6F0-5601-874551559B94}"/>
                    </a:ext>
                  </a:extLst>
                </p14:cNvPr>
                <p14:cNvContentPartPr/>
                <p14:nvPr/>
              </p14:nvContentPartPr>
              <p14:xfrm>
                <a:off x="5570537" y="3136042"/>
                <a:ext cx="87480" cy="78120"/>
              </p14:xfrm>
            </p:contentPart>
          </mc:Choice>
          <mc:Fallback xmlns="">
            <p:pic>
              <p:nvPicPr>
                <p:cNvPr id="201" name="Ink 200">
                  <a:extLst>
                    <a:ext uri="{FF2B5EF4-FFF2-40B4-BE49-F238E27FC236}">
                      <a16:creationId xmlns:a16="http://schemas.microsoft.com/office/drawing/2014/main" id="{1EDCE476-D217-D6F0-5601-874551559B94}"/>
                    </a:ext>
                  </a:extLst>
                </p:cNvPr>
                <p:cNvPicPr/>
                <p:nvPr/>
              </p:nvPicPr>
              <p:blipFill>
                <a:blip r:embed="rId278"/>
                <a:stretch>
                  <a:fillRect/>
                </a:stretch>
              </p:blipFill>
              <p:spPr>
                <a:xfrm>
                  <a:off x="5552537" y="3118042"/>
                  <a:ext cx="1231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02" name="Ink 201">
                  <a:extLst>
                    <a:ext uri="{FF2B5EF4-FFF2-40B4-BE49-F238E27FC236}">
                      <a16:creationId xmlns:a16="http://schemas.microsoft.com/office/drawing/2014/main" id="{0AC085DA-480D-722E-B077-D08AA008A7EC}"/>
                    </a:ext>
                  </a:extLst>
                </p14:cNvPr>
                <p14:cNvContentPartPr/>
                <p14:nvPr/>
              </p14:nvContentPartPr>
              <p14:xfrm>
                <a:off x="5706617" y="2998522"/>
                <a:ext cx="199080" cy="406080"/>
              </p14:xfrm>
            </p:contentPart>
          </mc:Choice>
          <mc:Fallback xmlns="">
            <p:pic>
              <p:nvPicPr>
                <p:cNvPr id="202" name="Ink 201">
                  <a:extLst>
                    <a:ext uri="{FF2B5EF4-FFF2-40B4-BE49-F238E27FC236}">
                      <a16:creationId xmlns:a16="http://schemas.microsoft.com/office/drawing/2014/main" id="{0AC085DA-480D-722E-B077-D08AA008A7EC}"/>
                    </a:ext>
                  </a:extLst>
                </p:cNvPr>
                <p:cNvPicPr/>
                <p:nvPr/>
              </p:nvPicPr>
              <p:blipFill>
                <a:blip r:embed="rId280"/>
                <a:stretch>
                  <a:fillRect/>
                </a:stretch>
              </p:blipFill>
              <p:spPr>
                <a:xfrm>
                  <a:off x="5688977" y="2980882"/>
                  <a:ext cx="234720" cy="441720"/>
                </a:xfrm>
                <a:prstGeom prst="rect">
                  <a:avLst/>
                </a:prstGeom>
              </p:spPr>
            </p:pic>
          </mc:Fallback>
        </mc:AlternateContent>
      </p:grpSp>
      <p:grpSp>
        <p:nvGrpSpPr>
          <p:cNvPr id="208" name="Group 207">
            <a:extLst>
              <a:ext uri="{FF2B5EF4-FFF2-40B4-BE49-F238E27FC236}">
                <a16:creationId xmlns:a16="http://schemas.microsoft.com/office/drawing/2014/main" id="{15443DC1-DEA8-C847-8F44-B23E722928BE}"/>
              </a:ext>
            </a:extLst>
          </p:cNvPr>
          <p:cNvGrpSpPr/>
          <p:nvPr/>
        </p:nvGrpSpPr>
        <p:grpSpPr>
          <a:xfrm>
            <a:off x="6075617" y="2967922"/>
            <a:ext cx="283680" cy="312480"/>
            <a:chOff x="6075617" y="2967922"/>
            <a:chExt cx="283680" cy="312480"/>
          </a:xfrm>
        </p:grpSpPr>
        <mc:AlternateContent xmlns:mc="http://schemas.openxmlformats.org/markup-compatibility/2006" xmlns:p14="http://schemas.microsoft.com/office/powerpoint/2010/main">
          <mc:Choice Requires="p14">
            <p:contentPart p14:bwMode="auto" r:id="rId281">
              <p14:nvContentPartPr>
                <p14:cNvPr id="204" name="Ink 203">
                  <a:extLst>
                    <a:ext uri="{FF2B5EF4-FFF2-40B4-BE49-F238E27FC236}">
                      <a16:creationId xmlns:a16="http://schemas.microsoft.com/office/drawing/2014/main" id="{613A80F2-3AFA-D7A8-4196-AEA88A07339C}"/>
                    </a:ext>
                  </a:extLst>
                </p14:cNvPr>
                <p14:cNvContentPartPr/>
                <p14:nvPr/>
              </p14:nvContentPartPr>
              <p14:xfrm>
                <a:off x="6075617" y="3178522"/>
                <a:ext cx="29520" cy="29520"/>
              </p14:xfrm>
            </p:contentPart>
          </mc:Choice>
          <mc:Fallback xmlns="">
            <p:pic>
              <p:nvPicPr>
                <p:cNvPr id="204" name="Ink 203">
                  <a:extLst>
                    <a:ext uri="{FF2B5EF4-FFF2-40B4-BE49-F238E27FC236}">
                      <a16:creationId xmlns:a16="http://schemas.microsoft.com/office/drawing/2014/main" id="{613A80F2-3AFA-D7A8-4196-AEA88A07339C}"/>
                    </a:ext>
                  </a:extLst>
                </p:cNvPr>
                <p:cNvPicPr/>
                <p:nvPr/>
              </p:nvPicPr>
              <p:blipFill>
                <a:blip r:embed="rId282"/>
                <a:stretch>
                  <a:fillRect/>
                </a:stretch>
              </p:blipFill>
              <p:spPr>
                <a:xfrm>
                  <a:off x="6057617" y="3160522"/>
                  <a:ext cx="651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05" name="Ink 204">
                  <a:extLst>
                    <a:ext uri="{FF2B5EF4-FFF2-40B4-BE49-F238E27FC236}">
                      <a16:creationId xmlns:a16="http://schemas.microsoft.com/office/drawing/2014/main" id="{C60A1D90-60B2-FA59-FAB6-41D783210A59}"/>
                    </a:ext>
                  </a:extLst>
                </p14:cNvPr>
                <p14:cNvContentPartPr/>
                <p14:nvPr/>
              </p14:nvContentPartPr>
              <p14:xfrm>
                <a:off x="6186857" y="3137482"/>
                <a:ext cx="167400" cy="142920"/>
              </p14:xfrm>
            </p:contentPart>
          </mc:Choice>
          <mc:Fallback xmlns="">
            <p:pic>
              <p:nvPicPr>
                <p:cNvPr id="205" name="Ink 204">
                  <a:extLst>
                    <a:ext uri="{FF2B5EF4-FFF2-40B4-BE49-F238E27FC236}">
                      <a16:creationId xmlns:a16="http://schemas.microsoft.com/office/drawing/2014/main" id="{C60A1D90-60B2-FA59-FAB6-41D783210A59}"/>
                    </a:ext>
                  </a:extLst>
                </p:cNvPr>
                <p:cNvPicPr/>
                <p:nvPr/>
              </p:nvPicPr>
              <p:blipFill>
                <a:blip r:embed="rId284"/>
                <a:stretch>
                  <a:fillRect/>
                </a:stretch>
              </p:blipFill>
              <p:spPr>
                <a:xfrm>
                  <a:off x="6169217" y="3119842"/>
                  <a:ext cx="2030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06" name="Ink 205">
                  <a:extLst>
                    <a:ext uri="{FF2B5EF4-FFF2-40B4-BE49-F238E27FC236}">
                      <a16:creationId xmlns:a16="http://schemas.microsoft.com/office/drawing/2014/main" id="{8F62D77A-661D-1D62-22F5-0581A84E2108}"/>
                    </a:ext>
                  </a:extLst>
                </p14:cNvPr>
                <p14:cNvContentPartPr/>
                <p14:nvPr/>
              </p14:nvContentPartPr>
              <p14:xfrm>
                <a:off x="6190457" y="3196882"/>
                <a:ext cx="128520" cy="11160"/>
              </p14:xfrm>
            </p:contentPart>
          </mc:Choice>
          <mc:Fallback xmlns="">
            <p:pic>
              <p:nvPicPr>
                <p:cNvPr id="206" name="Ink 205">
                  <a:extLst>
                    <a:ext uri="{FF2B5EF4-FFF2-40B4-BE49-F238E27FC236}">
                      <a16:creationId xmlns:a16="http://schemas.microsoft.com/office/drawing/2014/main" id="{8F62D77A-661D-1D62-22F5-0581A84E2108}"/>
                    </a:ext>
                  </a:extLst>
                </p:cNvPr>
                <p:cNvPicPr/>
                <p:nvPr/>
              </p:nvPicPr>
              <p:blipFill>
                <a:blip r:embed="rId286"/>
                <a:stretch>
                  <a:fillRect/>
                </a:stretch>
              </p:blipFill>
              <p:spPr>
                <a:xfrm>
                  <a:off x="6172457" y="3178882"/>
                  <a:ext cx="1641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07" name="Ink 206">
                  <a:extLst>
                    <a:ext uri="{FF2B5EF4-FFF2-40B4-BE49-F238E27FC236}">
                      <a16:creationId xmlns:a16="http://schemas.microsoft.com/office/drawing/2014/main" id="{F7A8A7D7-EE16-E985-C4D4-5D727FA3FEC0}"/>
                    </a:ext>
                  </a:extLst>
                </p14:cNvPr>
                <p14:cNvContentPartPr/>
                <p14:nvPr/>
              </p14:nvContentPartPr>
              <p14:xfrm>
                <a:off x="6274697" y="2967922"/>
                <a:ext cx="84600" cy="111240"/>
              </p14:xfrm>
            </p:contentPart>
          </mc:Choice>
          <mc:Fallback xmlns="">
            <p:pic>
              <p:nvPicPr>
                <p:cNvPr id="207" name="Ink 206">
                  <a:extLst>
                    <a:ext uri="{FF2B5EF4-FFF2-40B4-BE49-F238E27FC236}">
                      <a16:creationId xmlns:a16="http://schemas.microsoft.com/office/drawing/2014/main" id="{F7A8A7D7-EE16-E985-C4D4-5D727FA3FEC0}"/>
                    </a:ext>
                  </a:extLst>
                </p:cNvPr>
                <p:cNvPicPr/>
                <p:nvPr/>
              </p:nvPicPr>
              <p:blipFill>
                <a:blip r:embed="rId288"/>
                <a:stretch>
                  <a:fillRect/>
                </a:stretch>
              </p:blipFill>
              <p:spPr>
                <a:xfrm>
                  <a:off x="6256697" y="2949922"/>
                  <a:ext cx="120240" cy="146880"/>
                </a:xfrm>
                <a:prstGeom prst="rect">
                  <a:avLst/>
                </a:prstGeom>
              </p:spPr>
            </p:pic>
          </mc:Fallback>
        </mc:AlternateContent>
      </p:grpSp>
      <p:grpSp>
        <p:nvGrpSpPr>
          <p:cNvPr id="219" name="Group 218">
            <a:extLst>
              <a:ext uri="{FF2B5EF4-FFF2-40B4-BE49-F238E27FC236}">
                <a16:creationId xmlns:a16="http://schemas.microsoft.com/office/drawing/2014/main" id="{F926681E-3EDF-A532-4AEB-03A2C33FC91C}"/>
              </a:ext>
            </a:extLst>
          </p:cNvPr>
          <p:cNvGrpSpPr/>
          <p:nvPr/>
        </p:nvGrpSpPr>
        <p:grpSpPr>
          <a:xfrm>
            <a:off x="3222617" y="3655882"/>
            <a:ext cx="374400" cy="382680"/>
            <a:chOff x="3222617" y="3655882"/>
            <a:chExt cx="374400" cy="382680"/>
          </a:xfrm>
        </p:grpSpPr>
        <mc:AlternateContent xmlns:mc="http://schemas.openxmlformats.org/markup-compatibility/2006" xmlns:p14="http://schemas.microsoft.com/office/powerpoint/2010/main">
          <mc:Choice Requires="p14">
            <p:contentPart p14:bwMode="auto" r:id="rId289">
              <p14:nvContentPartPr>
                <p14:cNvPr id="217" name="Ink 216">
                  <a:extLst>
                    <a:ext uri="{FF2B5EF4-FFF2-40B4-BE49-F238E27FC236}">
                      <a16:creationId xmlns:a16="http://schemas.microsoft.com/office/drawing/2014/main" id="{43F9E67A-2827-6539-84ED-B198707B88BA}"/>
                    </a:ext>
                  </a:extLst>
                </p14:cNvPr>
                <p14:cNvContentPartPr/>
                <p14:nvPr/>
              </p14:nvContentPartPr>
              <p14:xfrm>
                <a:off x="3222617" y="3655882"/>
                <a:ext cx="355680" cy="382680"/>
              </p14:xfrm>
            </p:contentPart>
          </mc:Choice>
          <mc:Fallback xmlns="">
            <p:pic>
              <p:nvPicPr>
                <p:cNvPr id="217" name="Ink 216">
                  <a:extLst>
                    <a:ext uri="{FF2B5EF4-FFF2-40B4-BE49-F238E27FC236}">
                      <a16:creationId xmlns:a16="http://schemas.microsoft.com/office/drawing/2014/main" id="{43F9E67A-2827-6539-84ED-B198707B88BA}"/>
                    </a:ext>
                  </a:extLst>
                </p:cNvPr>
                <p:cNvPicPr/>
                <p:nvPr/>
              </p:nvPicPr>
              <p:blipFill>
                <a:blip r:embed="rId290"/>
                <a:stretch>
                  <a:fillRect/>
                </a:stretch>
              </p:blipFill>
              <p:spPr>
                <a:xfrm>
                  <a:off x="3204977" y="3637882"/>
                  <a:ext cx="39132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18" name="Ink 217">
                  <a:extLst>
                    <a:ext uri="{FF2B5EF4-FFF2-40B4-BE49-F238E27FC236}">
                      <a16:creationId xmlns:a16="http://schemas.microsoft.com/office/drawing/2014/main" id="{7167D958-BA21-F340-6DE2-63F3B6D2D4DE}"/>
                    </a:ext>
                  </a:extLst>
                </p14:cNvPr>
                <p14:cNvContentPartPr/>
                <p14:nvPr/>
              </p14:nvContentPartPr>
              <p14:xfrm>
                <a:off x="3453377" y="3834802"/>
                <a:ext cx="143640" cy="177480"/>
              </p14:xfrm>
            </p:contentPart>
          </mc:Choice>
          <mc:Fallback xmlns="">
            <p:pic>
              <p:nvPicPr>
                <p:cNvPr id="218" name="Ink 217">
                  <a:extLst>
                    <a:ext uri="{FF2B5EF4-FFF2-40B4-BE49-F238E27FC236}">
                      <a16:creationId xmlns:a16="http://schemas.microsoft.com/office/drawing/2014/main" id="{7167D958-BA21-F340-6DE2-63F3B6D2D4DE}"/>
                    </a:ext>
                  </a:extLst>
                </p:cNvPr>
                <p:cNvPicPr/>
                <p:nvPr/>
              </p:nvPicPr>
              <p:blipFill>
                <a:blip r:embed="rId292"/>
                <a:stretch>
                  <a:fillRect/>
                </a:stretch>
              </p:blipFill>
              <p:spPr>
                <a:xfrm>
                  <a:off x="3435377" y="3817162"/>
                  <a:ext cx="179280" cy="21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3">
            <p14:nvContentPartPr>
              <p14:cNvPr id="220" name="Ink 219">
                <a:extLst>
                  <a:ext uri="{FF2B5EF4-FFF2-40B4-BE49-F238E27FC236}">
                    <a16:creationId xmlns:a16="http://schemas.microsoft.com/office/drawing/2014/main" id="{1DAB235C-3DE3-16E1-5995-3F35B1506482}"/>
                  </a:ext>
                </a:extLst>
              </p14:cNvPr>
              <p14:cNvContentPartPr/>
              <p14:nvPr/>
            </p14:nvContentPartPr>
            <p14:xfrm>
              <a:off x="2648057" y="3836242"/>
              <a:ext cx="104400" cy="27720"/>
            </p14:xfrm>
          </p:contentPart>
        </mc:Choice>
        <mc:Fallback xmlns="">
          <p:pic>
            <p:nvPicPr>
              <p:cNvPr id="220" name="Ink 219">
                <a:extLst>
                  <a:ext uri="{FF2B5EF4-FFF2-40B4-BE49-F238E27FC236}">
                    <a16:creationId xmlns:a16="http://schemas.microsoft.com/office/drawing/2014/main" id="{1DAB235C-3DE3-16E1-5995-3F35B1506482}"/>
                  </a:ext>
                </a:extLst>
              </p:cNvPr>
              <p:cNvPicPr/>
              <p:nvPr/>
            </p:nvPicPr>
            <p:blipFill>
              <a:blip r:embed="rId294"/>
              <a:stretch>
                <a:fillRect/>
              </a:stretch>
            </p:blipFill>
            <p:spPr>
              <a:xfrm>
                <a:off x="2630417" y="3818242"/>
                <a:ext cx="140040" cy="63360"/>
              </a:xfrm>
              <a:prstGeom prst="rect">
                <a:avLst/>
              </a:prstGeom>
            </p:spPr>
          </p:pic>
        </mc:Fallback>
      </mc:AlternateContent>
      <p:grpSp>
        <p:nvGrpSpPr>
          <p:cNvPr id="223" name="Group 222">
            <a:extLst>
              <a:ext uri="{FF2B5EF4-FFF2-40B4-BE49-F238E27FC236}">
                <a16:creationId xmlns:a16="http://schemas.microsoft.com/office/drawing/2014/main" id="{D7C86762-2EA7-8184-5A58-A222F6A3EAE9}"/>
              </a:ext>
            </a:extLst>
          </p:cNvPr>
          <p:cNvGrpSpPr/>
          <p:nvPr/>
        </p:nvGrpSpPr>
        <p:grpSpPr>
          <a:xfrm>
            <a:off x="2366537" y="3683602"/>
            <a:ext cx="731160" cy="434160"/>
            <a:chOff x="2366537" y="3683602"/>
            <a:chExt cx="731160" cy="434160"/>
          </a:xfrm>
        </p:grpSpPr>
        <mc:AlternateContent xmlns:mc="http://schemas.openxmlformats.org/markup-compatibility/2006" xmlns:p14="http://schemas.microsoft.com/office/powerpoint/2010/main">
          <mc:Choice Requires="p14">
            <p:contentPart p14:bwMode="auto" r:id="rId295">
              <p14:nvContentPartPr>
                <p14:cNvPr id="209" name="Ink 208">
                  <a:extLst>
                    <a:ext uri="{FF2B5EF4-FFF2-40B4-BE49-F238E27FC236}">
                      <a16:creationId xmlns:a16="http://schemas.microsoft.com/office/drawing/2014/main" id="{176591AF-3495-9F9E-8242-46032ACAFE85}"/>
                    </a:ext>
                  </a:extLst>
                </p14:cNvPr>
                <p14:cNvContentPartPr/>
                <p14:nvPr/>
              </p14:nvContentPartPr>
              <p14:xfrm>
                <a:off x="2366537" y="3863962"/>
                <a:ext cx="190080" cy="10080"/>
              </p14:xfrm>
            </p:contentPart>
          </mc:Choice>
          <mc:Fallback xmlns="">
            <p:pic>
              <p:nvPicPr>
                <p:cNvPr id="209" name="Ink 208">
                  <a:extLst>
                    <a:ext uri="{FF2B5EF4-FFF2-40B4-BE49-F238E27FC236}">
                      <a16:creationId xmlns:a16="http://schemas.microsoft.com/office/drawing/2014/main" id="{176591AF-3495-9F9E-8242-46032ACAFE85}"/>
                    </a:ext>
                  </a:extLst>
                </p:cNvPr>
                <p:cNvPicPr/>
                <p:nvPr/>
              </p:nvPicPr>
              <p:blipFill>
                <a:blip r:embed="rId296"/>
                <a:stretch>
                  <a:fillRect/>
                </a:stretch>
              </p:blipFill>
              <p:spPr>
                <a:xfrm>
                  <a:off x="2348537" y="3845962"/>
                  <a:ext cx="2257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10" name="Ink 209">
                  <a:extLst>
                    <a:ext uri="{FF2B5EF4-FFF2-40B4-BE49-F238E27FC236}">
                      <a16:creationId xmlns:a16="http://schemas.microsoft.com/office/drawing/2014/main" id="{25CE5A03-4C80-32C6-55D2-F9DA1C1F8E3F}"/>
                    </a:ext>
                  </a:extLst>
                </p14:cNvPr>
                <p14:cNvContentPartPr/>
                <p14:nvPr/>
              </p14:nvContentPartPr>
              <p14:xfrm>
                <a:off x="2400377" y="3920842"/>
                <a:ext cx="169200" cy="9720"/>
              </p14:xfrm>
            </p:contentPart>
          </mc:Choice>
          <mc:Fallback xmlns="">
            <p:pic>
              <p:nvPicPr>
                <p:cNvPr id="210" name="Ink 209">
                  <a:extLst>
                    <a:ext uri="{FF2B5EF4-FFF2-40B4-BE49-F238E27FC236}">
                      <a16:creationId xmlns:a16="http://schemas.microsoft.com/office/drawing/2014/main" id="{25CE5A03-4C80-32C6-55D2-F9DA1C1F8E3F}"/>
                    </a:ext>
                  </a:extLst>
                </p:cNvPr>
                <p:cNvPicPr/>
                <p:nvPr/>
              </p:nvPicPr>
              <p:blipFill>
                <a:blip r:embed="rId298"/>
                <a:stretch>
                  <a:fillRect/>
                </a:stretch>
              </p:blipFill>
              <p:spPr>
                <a:xfrm>
                  <a:off x="2382737" y="3903202"/>
                  <a:ext cx="2048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12" name="Ink 211">
                  <a:extLst>
                    <a:ext uri="{FF2B5EF4-FFF2-40B4-BE49-F238E27FC236}">
                      <a16:creationId xmlns:a16="http://schemas.microsoft.com/office/drawing/2014/main" id="{BFA3F95C-7E79-EA73-A41E-B77C49A18E7D}"/>
                    </a:ext>
                  </a:extLst>
                </p14:cNvPr>
                <p14:cNvContentPartPr/>
                <p14:nvPr/>
              </p14:nvContentPartPr>
              <p14:xfrm>
                <a:off x="2799617" y="3780802"/>
                <a:ext cx="153720" cy="94320"/>
              </p14:xfrm>
            </p:contentPart>
          </mc:Choice>
          <mc:Fallback xmlns="">
            <p:pic>
              <p:nvPicPr>
                <p:cNvPr id="212" name="Ink 211">
                  <a:extLst>
                    <a:ext uri="{FF2B5EF4-FFF2-40B4-BE49-F238E27FC236}">
                      <a16:creationId xmlns:a16="http://schemas.microsoft.com/office/drawing/2014/main" id="{BFA3F95C-7E79-EA73-A41E-B77C49A18E7D}"/>
                    </a:ext>
                  </a:extLst>
                </p:cNvPr>
                <p:cNvPicPr/>
                <p:nvPr/>
              </p:nvPicPr>
              <p:blipFill>
                <a:blip r:embed="rId300"/>
                <a:stretch>
                  <a:fillRect/>
                </a:stretch>
              </p:blipFill>
              <p:spPr>
                <a:xfrm>
                  <a:off x="2781977" y="3762802"/>
                  <a:ext cx="1893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13" name="Ink 212">
                  <a:extLst>
                    <a:ext uri="{FF2B5EF4-FFF2-40B4-BE49-F238E27FC236}">
                      <a16:creationId xmlns:a16="http://schemas.microsoft.com/office/drawing/2014/main" id="{FBD8FEC1-CDD0-C88C-1198-F977D35E900A}"/>
                    </a:ext>
                  </a:extLst>
                </p14:cNvPr>
                <p14:cNvContentPartPr/>
                <p14:nvPr/>
              </p14:nvContentPartPr>
              <p14:xfrm>
                <a:off x="2961977" y="3683602"/>
                <a:ext cx="82800" cy="97200"/>
              </p14:xfrm>
            </p:contentPart>
          </mc:Choice>
          <mc:Fallback xmlns="">
            <p:pic>
              <p:nvPicPr>
                <p:cNvPr id="213" name="Ink 212">
                  <a:extLst>
                    <a:ext uri="{FF2B5EF4-FFF2-40B4-BE49-F238E27FC236}">
                      <a16:creationId xmlns:a16="http://schemas.microsoft.com/office/drawing/2014/main" id="{FBD8FEC1-CDD0-C88C-1198-F977D35E900A}"/>
                    </a:ext>
                  </a:extLst>
                </p:cNvPr>
                <p:cNvPicPr/>
                <p:nvPr/>
              </p:nvPicPr>
              <p:blipFill>
                <a:blip r:embed="rId302"/>
                <a:stretch>
                  <a:fillRect/>
                </a:stretch>
              </p:blipFill>
              <p:spPr>
                <a:xfrm>
                  <a:off x="2944337" y="3665602"/>
                  <a:ext cx="1184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14" name="Ink 213">
                  <a:extLst>
                    <a:ext uri="{FF2B5EF4-FFF2-40B4-BE49-F238E27FC236}">
                      <a16:creationId xmlns:a16="http://schemas.microsoft.com/office/drawing/2014/main" id="{C99CC129-42E1-3406-784E-1B0A0716B5DC}"/>
                    </a:ext>
                  </a:extLst>
                </p14:cNvPr>
                <p14:cNvContentPartPr/>
                <p14:nvPr/>
              </p14:nvContentPartPr>
              <p14:xfrm>
                <a:off x="2760737" y="3912202"/>
                <a:ext cx="336960" cy="30960"/>
              </p14:xfrm>
            </p:contentPart>
          </mc:Choice>
          <mc:Fallback xmlns="">
            <p:pic>
              <p:nvPicPr>
                <p:cNvPr id="214" name="Ink 213">
                  <a:extLst>
                    <a:ext uri="{FF2B5EF4-FFF2-40B4-BE49-F238E27FC236}">
                      <a16:creationId xmlns:a16="http://schemas.microsoft.com/office/drawing/2014/main" id="{C99CC129-42E1-3406-784E-1B0A0716B5DC}"/>
                    </a:ext>
                  </a:extLst>
                </p:cNvPr>
                <p:cNvPicPr/>
                <p:nvPr/>
              </p:nvPicPr>
              <p:blipFill>
                <a:blip r:embed="rId304"/>
                <a:stretch>
                  <a:fillRect/>
                </a:stretch>
              </p:blipFill>
              <p:spPr>
                <a:xfrm>
                  <a:off x="2743097" y="3894562"/>
                  <a:ext cx="3726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15" name="Ink 214">
                  <a:extLst>
                    <a:ext uri="{FF2B5EF4-FFF2-40B4-BE49-F238E27FC236}">
                      <a16:creationId xmlns:a16="http://schemas.microsoft.com/office/drawing/2014/main" id="{D6EEE461-7D76-12F8-6DD1-8B19649E6BB2}"/>
                    </a:ext>
                  </a:extLst>
                </p14:cNvPr>
                <p14:cNvContentPartPr/>
                <p14:nvPr/>
              </p14:nvContentPartPr>
              <p14:xfrm>
                <a:off x="2823017" y="4010482"/>
                <a:ext cx="154800" cy="107280"/>
              </p14:xfrm>
            </p:contentPart>
          </mc:Choice>
          <mc:Fallback xmlns="">
            <p:pic>
              <p:nvPicPr>
                <p:cNvPr id="215" name="Ink 214">
                  <a:extLst>
                    <a:ext uri="{FF2B5EF4-FFF2-40B4-BE49-F238E27FC236}">
                      <a16:creationId xmlns:a16="http://schemas.microsoft.com/office/drawing/2014/main" id="{D6EEE461-7D76-12F8-6DD1-8B19649E6BB2}"/>
                    </a:ext>
                  </a:extLst>
                </p:cNvPr>
                <p:cNvPicPr/>
                <p:nvPr/>
              </p:nvPicPr>
              <p:blipFill>
                <a:blip r:embed="rId306"/>
                <a:stretch>
                  <a:fillRect/>
                </a:stretch>
              </p:blipFill>
              <p:spPr>
                <a:xfrm>
                  <a:off x="2805377" y="3992842"/>
                  <a:ext cx="1904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22" name="Ink 221">
                  <a:extLst>
                    <a:ext uri="{FF2B5EF4-FFF2-40B4-BE49-F238E27FC236}">
                      <a16:creationId xmlns:a16="http://schemas.microsoft.com/office/drawing/2014/main" id="{43B4C409-DBFD-6751-AF0B-56AE11A00D9F}"/>
                    </a:ext>
                  </a:extLst>
                </p14:cNvPr>
                <p14:cNvContentPartPr/>
                <p14:nvPr/>
              </p14:nvContentPartPr>
              <p14:xfrm>
                <a:off x="2668577" y="3862162"/>
                <a:ext cx="30240" cy="10080"/>
              </p14:xfrm>
            </p:contentPart>
          </mc:Choice>
          <mc:Fallback xmlns="">
            <p:pic>
              <p:nvPicPr>
                <p:cNvPr id="222" name="Ink 221">
                  <a:extLst>
                    <a:ext uri="{FF2B5EF4-FFF2-40B4-BE49-F238E27FC236}">
                      <a16:creationId xmlns:a16="http://schemas.microsoft.com/office/drawing/2014/main" id="{43B4C409-DBFD-6751-AF0B-56AE11A00D9F}"/>
                    </a:ext>
                  </a:extLst>
                </p:cNvPr>
                <p:cNvPicPr/>
                <p:nvPr/>
              </p:nvPicPr>
              <p:blipFill>
                <a:blip r:embed="rId308"/>
                <a:stretch>
                  <a:fillRect/>
                </a:stretch>
              </p:blipFill>
              <p:spPr>
                <a:xfrm>
                  <a:off x="2650577" y="3844522"/>
                  <a:ext cx="65880" cy="45720"/>
                </a:xfrm>
                <a:prstGeom prst="rect">
                  <a:avLst/>
                </a:prstGeom>
              </p:spPr>
            </p:pic>
          </mc:Fallback>
        </mc:AlternateContent>
      </p:grpSp>
      <p:grpSp>
        <p:nvGrpSpPr>
          <p:cNvPr id="228" name="Group 227">
            <a:extLst>
              <a:ext uri="{FF2B5EF4-FFF2-40B4-BE49-F238E27FC236}">
                <a16:creationId xmlns:a16="http://schemas.microsoft.com/office/drawing/2014/main" id="{BBEAC1EE-3489-C145-CFE8-BAC6112CA398}"/>
              </a:ext>
            </a:extLst>
          </p:cNvPr>
          <p:cNvGrpSpPr/>
          <p:nvPr/>
        </p:nvGrpSpPr>
        <p:grpSpPr>
          <a:xfrm>
            <a:off x="3831531" y="3821889"/>
            <a:ext cx="422280" cy="96840"/>
            <a:chOff x="3831531" y="3821889"/>
            <a:chExt cx="422280" cy="96840"/>
          </a:xfrm>
        </p:grpSpPr>
        <mc:AlternateContent xmlns:mc="http://schemas.openxmlformats.org/markup-compatibility/2006" xmlns:p14="http://schemas.microsoft.com/office/powerpoint/2010/main">
          <mc:Choice Requires="p14">
            <p:contentPart p14:bwMode="auto" r:id="rId309">
              <p14:nvContentPartPr>
                <p14:cNvPr id="224" name="Ink 223">
                  <a:extLst>
                    <a:ext uri="{FF2B5EF4-FFF2-40B4-BE49-F238E27FC236}">
                      <a16:creationId xmlns:a16="http://schemas.microsoft.com/office/drawing/2014/main" id="{A4352296-348D-3E2F-569A-2DFFEB9548CB}"/>
                    </a:ext>
                  </a:extLst>
                </p14:cNvPr>
                <p14:cNvContentPartPr/>
                <p14:nvPr/>
              </p14:nvContentPartPr>
              <p14:xfrm>
                <a:off x="3831531" y="3821889"/>
                <a:ext cx="162720" cy="20520"/>
              </p14:xfrm>
            </p:contentPart>
          </mc:Choice>
          <mc:Fallback xmlns="">
            <p:pic>
              <p:nvPicPr>
                <p:cNvPr id="224" name="Ink 223">
                  <a:extLst>
                    <a:ext uri="{FF2B5EF4-FFF2-40B4-BE49-F238E27FC236}">
                      <a16:creationId xmlns:a16="http://schemas.microsoft.com/office/drawing/2014/main" id="{A4352296-348D-3E2F-569A-2DFFEB9548CB}"/>
                    </a:ext>
                  </a:extLst>
                </p:cNvPr>
                <p:cNvPicPr/>
                <p:nvPr/>
              </p:nvPicPr>
              <p:blipFill>
                <a:blip r:embed="rId310"/>
                <a:stretch>
                  <a:fillRect/>
                </a:stretch>
              </p:blipFill>
              <p:spPr>
                <a:xfrm>
                  <a:off x="3813891" y="3803889"/>
                  <a:ext cx="1983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25" name="Ink 224">
                  <a:extLst>
                    <a:ext uri="{FF2B5EF4-FFF2-40B4-BE49-F238E27FC236}">
                      <a16:creationId xmlns:a16="http://schemas.microsoft.com/office/drawing/2014/main" id="{71452068-C92C-2D87-BCE1-F9570E376EDF}"/>
                    </a:ext>
                  </a:extLst>
                </p14:cNvPr>
                <p14:cNvContentPartPr/>
                <p14:nvPr/>
              </p14:nvContentPartPr>
              <p14:xfrm>
                <a:off x="3851691" y="3897849"/>
                <a:ext cx="136440" cy="20880"/>
              </p14:xfrm>
            </p:contentPart>
          </mc:Choice>
          <mc:Fallback xmlns="">
            <p:pic>
              <p:nvPicPr>
                <p:cNvPr id="225" name="Ink 224">
                  <a:extLst>
                    <a:ext uri="{FF2B5EF4-FFF2-40B4-BE49-F238E27FC236}">
                      <a16:creationId xmlns:a16="http://schemas.microsoft.com/office/drawing/2014/main" id="{71452068-C92C-2D87-BCE1-F9570E376EDF}"/>
                    </a:ext>
                  </a:extLst>
                </p:cNvPr>
                <p:cNvPicPr/>
                <p:nvPr/>
              </p:nvPicPr>
              <p:blipFill>
                <a:blip r:embed="rId312"/>
                <a:stretch>
                  <a:fillRect/>
                </a:stretch>
              </p:blipFill>
              <p:spPr>
                <a:xfrm>
                  <a:off x="3834051" y="3880209"/>
                  <a:ext cx="1720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27" name="Ink 226">
                  <a:extLst>
                    <a:ext uri="{FF2B5EF4-FFF2-40B4-BE49-F238E27FC236}">
                      <a16:creationId xmlns:a16="http://schemas.microsoft.com/office/drawing/2014/main" id="{3DB8F8A7-CA34-3AF9-6873-87F0AA86E56F}"/>
                    </a:ext>
                  </a:extLst>
                </p14:cNvPr>
                <p14:cNvContentPartPr/>
                <p14:nvPr/>
              </p14:nvContentPartPr>
              <p14:xfrm>
                <a:off x="4136811" y="3856809"/>
                <a:ext cx="117000" cy="25200"/>
              </p14:xfrm>
            </p:contentPart>
          </mc:Choice>
          <mc:Fallback xmlns="">
            <p:pic>
              <p:nvPicPr>
                <p:cNvPr id="227" name="Ink 226">
                  <a:extLst>
                    <a:ext uri="{FF2B5EF4-FFF2-40B4-BE49-F238E27FC236}">
                      <a16:creationId xmlns:a16="http://schemas.microsoft.com/office/drawing/2014/main" id="{3DB8F8A7-CA34-3AF9-6873-87F0AA86E56F}"/>
                    </a:ext>
                  </a:extLst>
                </p:cNvPr>
                <p:cNvPicPr/>
                <p:nvPr/>
              </p:nvPicPr>
              <p:blipFill>
                <a:blip r:embed="rId314"/>
                <a:stretch>
                  <a:fillRect/>
                </a:stretch>
              </p:blipFill>
              <p:spPr>
                <a:xfrm>
                  <a:off x="4119171" y="3838809"/>
                  <a:ext cx="152640" cy="60840"/>
                </a:xfrm>
                <a:prstGeom prst="rect">
                  <a:avLst/>
                </a:prstGeom>
              </p:spPr>
            </p:pic>
          </mc:Fallback>
        </mc:AlternateContent>
      </p:grpSp>
      <p:grpSp>
        <p:nvGrpSpPr>
          <p:cNvPr id="231" name="Group 230">
            <a:extLst>
              <a:ext uri="{FF2B5EF4-FFF2-40B4-BE49-F238E27FC236}">
                <a16:creationId xmlns:a16="http://schemas.microsoft.com/office/drawing/2014/main" id="{D1D24350-5DD6-7291-75DB-6049711736BA}"/>
              </a:ext>
            </a:extLst>
          </p:cNvPr>
          <p:cNvGrpSpPr/>
          <p:nvPr/>
        </p:nvGrpSpPr>
        <p:grpSpPr>
          <a:xfrm>
            <a:off x="4367571" y="3647289"/>
            <a:ext cx="792000" cy="490680"/>
            <a:chOff x="4367571" y="3647289"/>
            <a:chExt cx="792000" cy="490680"/>
          </a:xfrm>
        </p:grpSpPr>
        <mc:AlternateContent xmlns:mc="http://schemas.openxmlformats.org/markup-compatibility/2006" xmlns:p14="http://schemas.microsoft.com/office/powerpoint/2010/main">
          <mc:Choice Requires="p14">
            <p:contentPart p14:bwMode="auto" r:id="rId315">
              <p14:nvContentPartPr>
                <p14:cNvPr id="229" name="Ink 228">
                  <a:extLst>
                    <a:ext uri="{FF2B5EF4-FFF2-40B4-BE49-F238E27FC236}">
                      <a16:creationId xmlns:a16="http://schemas.microsoft.com/office/drawing/2014/main" id="{B06271AA-0751-F728-458C-ECD25EFA8193}"/>
                    </a:ext>
                  </a:extLst>
                </p14:cNvPr>
                <p14:cNvContentPartPr/>
                <p14:nvPr/>
              </p14:nvContentPartPr>
              <p14:xfrm>
                <a:off x="4367571" y="3815409"/>
                <a:ext cx="428040" cy="146520"/>
              </p14:xfrm>
            </p:contentPart>
          </mc:Choice>
          <mc:Fallback xmlns="">
            <p:pic>
              <p:nvPicPr>
                <p:cNvPr id="229" name="Ink 228">
                  <a:extLst>
                    <a:ext uri="{FF2B5EF4-FFF2-40B4-BE49-F238E27FC236}">
                      <a16:creationId xmlns:a16="http://schemas.microsoft.com/office/drawing/2014/main" id="{B06271AA-0751-F728-458C-ECD25EFA8193}"/>
                    </a:ext>
                  </a:extLst>
                </p:cNvPr>
                <p:cNvPicPr/>
                <p:nvPr/>
              </p:nvPicPr>
              <p:blipFill>
                <a:blip r:embed="rId316"/>
                <a:stretch>
                  <a:fillRect/>
                </a:stretch>
              </p:blipFill>
              <p:spPr>
                <a:xfrm>
                  <a:off x="4349571" y="3797409"/>
                  <a:ext cx="4636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30" name="Ink 229">
                  <a:extLst>
                    <a:ext uri="{FF2B5EF4-FFF2-40B4-BE49-F238E27FC236}">
                      <a16:creationId xmlns:a16="http://schemas.microsoft.com/office/drawing/2014/main" id="{83A998D8-E25C-589E-F39F-FB9FF734914B}"/>
                    </a:ext>
                  </a:extLst>
                </p14:cNvPr>
                <p14:cNvContentPartPr/>
                <p14:nvPr/>
              </p14:nvContentPartPr>
              <p14:xfrm>
                <a:off x="4921611" y="3647289"/>
                <a:ext cx="237960" cy="490680"/>
              </p14:xfrm>
            </p:contentPart>
          </mc:Choice>
          <mc:Fallback xmlns="">
            <p:pic>
              <p:nvPicPr>
                <p:cNvPr id="230" name="Ink 229">
                  <a:extLst>
                    <a:ext uri="{FF2B5EF4-FFF2-40B4-BE49-F238E27FC236}">
                      <a16:creationId xmlns:a16="http://schemas.microsoft.com/office/drawing/2014/main" id="{83A998D8-E25C-589E-F39F-FB9FF734914B}"/>
                    </a:ext>
                  </a:extLst>
                </p:cNvPr>
                <p:cNvPicPr/>
                <p:nvPr/>
              </p:nvPicPr>
              <p:blipFill>
                <a:blip r:embed="rId318"/>
                <a:stretch>
                  <a:fillRect/>
                </a:stretch>
              </p:blipFill>
              <p:spPr>
                <a:xfrm>
                  <a:off x="4903971" y="3629649"/>
                  <a:ext cx="273600" cy="526320"/>
                </a:xfrm>
                <a:prstGeom prst="rect">
                  <a:avLst/>
                </a:prstGeom>
              </p:spPr>
            </p:pic>
          </mc:Fallback>
        </mc:AlternateContent>
      </p:grpSp>
      <p:grpSp>
        <p:nvGrpSpPr>
          <p:cNvPr id="236" name="Group 235">
            <a:extLst>
              <a:ext uri="{FF2B5EF4-FFF2-40B4-BE49-F238E27FC236}">
                <a16:creationId xmlns:a16="http://schemas.microsoft.com/office/drawing/2014/main" id="{45177AD1-1459-8D91-A83F-1B0BF180FC32}"/>
              </a:ext>
            </a:extLst>
          </p:cNvPr>
          <p:cNvGrpSpPr/>
          <p:nvPr/>
        </p:nvGrpSpPr>
        <p:grpSpPr>
          <a:xfrm>
            <a:off x="5276571" y="3602289"/>
            <a:ext cx="1134720" cy="379800"/>
            <a:chOff x="5276571" y="3602289"/>
            <a:chExt cx="1134720" cy="379800"/>
          </a:xfrm>
        </p:grpSpPr>
        <mc:AlternateContent xmlns:mc="http://schemas.openxmlformats.org/markup-compatibility/2006" xmlns:p14="http://schemas.microsoft.com/office/powerpoint/2010/main">
          <mc:Choice Requires="p14">
            <p:contentPart p14:bwMode="auto" r:id="rId319">
              <p14:nvContentPartPr>
                <p14:cNvPr id="232" name="Ink 231">
                  <a:extLst>
                    <a:ext uri="{FF2B5EF4-FFF2-40B4-BE49-F238E27FC236}">
                      <a16:creationId xmlns:a16="http://schemas.microsoft.com/office/drawing/2014/main" id="{3F0417EC-E851-DC1C-1A4A-188E5A187DD1}"/>
                    </a:ext>
                  </a:extLst>
                </p14:cNvPr>
                <p14:cNvContentPartPr/>
                <p14:nvPr/>
              </p14:nvContentPartPr>
              <p14:xfrm>
                <a:off x="5276571" y="3602289"/>
                <a:ext cx="547200" cy="357120"/>
              </p14:xfrm>
            </p:contentPart>
          </mc:Choice>
          <mc:Fallback xmlns="">
            <p:pic>
              <p:nvPicPr>
                <p:cNvPr id="232" name="Ink 231">
                  <a:extLst>
                    <a:ext uri="{FF2B5EF4-FFF2-40B4-BE49-F238E27FC236}">
                      <a16:creationId xmlns:a16="http://schemas.microsoft.com/office/drawing/2014/main" id="{3F0417EC-E851-DC1C-1A4A-188E5A187DD1}"/>
                    </a:ext>
                  </a:extLst>
                </p:cNvPr>
                <p:cNvPicPr/>
                <p:nvPr/>
              </p:nvPicPr>
              <p:blipFill>
                <a:blip r:embed="rId320"/>
                <a:stretch>
                  <a:fillRect/>
                </a:stretch>
              </p:blipFill>
              <p:spPr>
                <a:xfrm>
                  <a:off x="5258571" y="3584649"/>
                  <a:ext cx="58284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33" name="Ink 232">
                  <a:extLst>
                    <a:ext uri="{FF2B5EF4-FFF2-40B4-BE49-F238E27FC236}">
                      <a16:creationId xmlns:a16="http://schemas.microsoft.com/office/drawing/2014/main" id="{F675F557-86D7-3EB2-7729-5D1D1F18CDF5}"/>
                    </a:ext>
                  </a:extLst>
                </p14:cNvPr>
                <p14:cNvContentPartPr/>
                <p14:nvPr/>
              </p14:nvContentPartPr>
              <p14:xfrm>
                <a:off x="5677971" y="3772569"/>
                <a:ext cx="165960" cy="10800"/>
              </p14:xfrm>
            </p:contentPart>
          </mc:Choice>
          <mc:Fallback xmlns="">
            <p:pic>
              <p:nvPicPr>
                <p:cNvPr id="233" name="Ink 232">
                  <a:extLst>
                    <a:ext uri="{FF2B5EF4-FFF2-40B4-BE49-F238E27FC236}">
                      <a16:creationId xmlns:a16="http://schemas.microsoft.com/office/drawing/2014/main" id="{F675F557-86D7-3EB2-7729-5D1D1F18CDF5}"/>
                    </a:ext>
                  </a:extLst>
                </p:cNvPr>
                <p:cNvPicPr/>
                <p:nvPr/>
              </p:nvPicPr>
              <p:blipFill>
                <a:blip r:embed="rId322"/>
                <a:stretch>
                  <a:fillRect/>
                </a:stretch>
              </p:blipFill>
              <p:spPr>
                <a:xfrm>
                  <a:off x="5659971" y="3754569"/>
                  <a:ext cx="2016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34" name="Ink 233">
                  <a:extLst>
                    <a:ext uri="{FF2B5EF4-FFF2-40B4-BE49-F238E27FC236}">
                      <a16:creationId xmlns:a16="http://schemas.microsoft.com/office/drawing/2014/main" id="{6532199A-347A-6ACA-D9B2-76EE7D5DC684}"/>
                    </a:ext>
                  </a:extLst>
                </p14:cNvPr>
                <p14:cNvContentPartPr/>
                <p14:nvPr/>
              </p14:nvContentPartPr>
              <p14:xfrm>
                <a:off x="5591931" y="3742689"/>
                <a:ext cx="10080" cy="9360"/>
              </p14:xfrm>
            </p:contentPart>
          </mc:Choice>
          <mc:Fallback xmlns="">
            <p:pic>
              <p:nvPicPr>
                <p:cNvPr id="234" name="Ink 233">
                  <a:extLst>
                    <a:ext uri="{FF2B5EF4-FFF2-40B4-BE49-F238E27FC236}">
                      <a16:creationId xmlns:a16="http://schemas.microsoft.com/office/drawing/2014/main" id="{6532199A-347A-6ACA-D9B2-76EE7D5DC684}"/>
                    </a:ext>
                  </a:extLst>
                </p:cNvPr>
                <p:cNvPicPr/>
                <p:nvPr/>
              </p:nvPicPr>
              <p:blipFill>
                <a:blip r:embed="rId324"/>
                <a:stretch>
                  <a:fillRect/>
                </a:stretch>
              </p:blipFill>
              <p:spPr>
                <a:xfrm>
                  <a:off x="5573931" y="3724689"/>
                  <a:ext cx="457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35" name="Ink 234">
                  <a:extLst>
                    <a:ext uri="{FF2B5EF4-FFF2-40B4-BE49-F238E27FC236}">
                      <a16:creationId xmlns:a16="http://schemas.microsoft.com/office/drawing/2014/main" id="{D06F6220-27C0-8C89-93ED-2CD0C4B12BAE}"/>
                    </a:ext>
                  </a:extLst>
                </p14:cNvPr>
                <p14:cNvContentPartPr/>
                <p14:nvPr/>
              </p14:nvContentPartPr>
              <p14:xfrm>
                <a:off x="5964171" y="3628569"/>
                <a:ext cx="447120" cy="353520"/>
              </p14:xfrm>
            </p:contentPart>
          </mc:Choice>
          <mc:Fallback xmlns="">
            <p:pic>
              <p:nvPicPr>
                <p:cNvPr id="235" name="Ink 234">
                  <a:extLst>
                    <a:ext uri="{FF2B5EF4-FFF2-40B4-BE49-F238E27FC236}">
                      <a16:creationId xmlns:a16="http://schemas.microsoft.com/office/drawing/2014/main" id="{D06F6220-27C0-8C89-93ED-2CD0C4B12BAE}"/>
                    </a:ext>
                  </a:extLst>
                </p:cNvPr>
                <p:cNvPicPr/>
                <p:nvPr/>
              </p:nvPicPr>
              <p:blipFill>
                <a:blip r:embed="rId326"/>
                <a:stretch>
                  <a:fillRect/>
                </a:stretch>
              </p:blipFill>
              <p:spPr>
                <a:xfrm>
                  <a:off x="5946531" y="3610929"/>
                  <a:ext cx="482760" cy="389160"/>
                </a:xfrm>
                <a:prstGeom prst="rect">
                  <a:avLst/>
                </a:prstGeom>
              </p:spPr>
            </p:pic>
          </mc:Fallback>
        </mc:AlternateContent>
      </p:grpSp>
      <p:grpSp>
        <p:nvGrpSpPr>
          <p:cNvPr id="276" name="Group 275">
            <a:extLst>
              <a:ext uri="{FF2B5EF4-FFF2-40B4-BE49-F238E27FC236}">
                <a16:creationId xmlns:a16="http://schemas.microsoft.com/office/drawing/2014/main" id="{3929CE5A-7A82-31C2-921C-937A63CA94FB}"/>
              </a:ext>
            </a:extLst>
          </p:cNvPr>
          <p:cNvGrpSpPr/>
          <p:nvPr/>
        </p:nvGrpSpPr>
        <p:grpSpPr>
          <a:xfrm>
            <a:off x="5160651" y="5325969"/>
            <a:ext cx="3535560" cy="584640"/>
            <a:chOff x="5160651" y="5325969"/>
            <a:chExt cx="3535560" cy="584640"/>
          </a:xfrm>
        </p:grpSpPr>
        <mc:AlternateContent xmlns:mc="http://schemas.openxmlformats.org/markup-compatibility/2006" xmlns:p14="http://schemas.microsoft.com/office/powerpoint/2010/main">
          <mc:Choice Requires="p14">
            <p:contentPart p14:bwMode="auto" r:id="rId327">
              <p14:nvContentPartPr>
                <p14:cNvPr id="237" name="Ink 236">
                  <a:extLst>
                    <a:ext uri="{FF2B5EF4-FFF2-40B4-BE49-F238E27FC236}">
                      <a16:creationId xmlns:a16="http://schemas.microsoft.com/office/drawing/2014/main" id="{4AD63184-F721-C405-CB77-3FCE82C28CCB}"/>
                    </a:ext>
                  </a:extLst>
                </p14:cNvPr>
                <p14:cNvContentPartPr/>
                <p14:nvPr/>
              </p14:nvContentPartPr>
              <p14:xfrm>
                <a:off x="5160651" y="5409489"/>
                <a:ext cx="36360" cy="327240"/>
              </p14:xfrm>
            </p:contentPart>
          </mc:Choice>
          <mc:Fallback xmlns="">
            <p:pic>
              <p:nvPicPr>
                <p:cNvPr id="237" name="Ink 236">
                  <a:extLst>
                    <a:ext uri="{FF2B5EF4-FFF2-40B4-BE49-F238E27FC236}">
                      <a16:creationId xmlns:a16="http://schemas.microsoft.com/office/drawing/2014/main" id="{4AD63184-F721-C405-CB77-3FCE82C28CCB}"/>
                    </a:ext>
                  </a:extLst>
                </p:cNvPr>
                <p:cNvPicPr/>
                <p:nvPr/>
              </p:nvPicPr>
              <p:blipFill>
                <a:blip r:embed="rId328"/>
                <a:stretch>
                  <a:fillRect/>
                </a:stretch>
              </p:blipFill>
              <p:spPr>
                <a:xfrm>
                  <a:off x="5142651" y="5391489"/>
                  <a:ext cx="7200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38" name="Ink 237">
                  <a:extLst>
                    <a:ext uri="{FF2B5EF4-FFF2-40B4-BE49-F238E27FC236}">
                      <a16:creationId xmlns:a16="http://schemas.microsoft.com/office/drawing/2014/main" id="{49F5932F-B55B-7F5A-D28C-1DEF2661E31D}"/>
                    </a:ext>
                  </a:extLst>
                </p14:cNvPr>
                <p14:cNvContentPartPr/>
                <p14:nvPr/>
              </p14:nvContentPartPr>
              <p14:xfrm>
                <a:off x="5274051" y="5508489"/>
                <a:ext cx="168120" cy="156600"/>
              </p14:xfrm>
            </p:contentPart>
          </mc:Choice>
          <mc:Fallback xmlns="">
            <p:pic>
              <p:nvPicPr>
                <p:cNvPr id="238" name="Ink 237">
                  <a:extLst>
                    <a:ext uri="{FF2B5EF4-FFF2-40B4-BE49-F238E27FC236}">
                      <a16:creationId xmlns:a16="http://schemas.microsoft.com/office/drawing/2014/main" id="{49F5932F-B55B-7F5A-D28C-1DEF2661E31D}"/>
                    </a:ext>
                  </a:extLst>
                </p:cNvPr>
                <p:cNvPicPr/>
                <p:nvPr/>
              </p:nvPicPr>
              <p:blipFill>
                <a:blip r:embed="rId330"/>
                <a:stretch>
                  <a:fillRect/>
                </a:stretch>
              </p:blipFill>
              <p:spPr>
                <a:xfrm>
                  <a:off x="5256051" y="5490849"/>
                  <a:ext cx="2037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39" name="Ink 238">
                  <a:extLst>
                    <a:ext uri="{FF2B5EF4-FFF2-40B4-BE49-F238E27FC236}">
                      <a16:creationId xmlns:a16="http://schemas.microsoft.com/office/drawing/2014/main" id="{F1F1BC69-5B27-425D-698F-0BF8883FCF6B}"/>
                    </a:ext>
                  </a:extLst>
                </p14:cNvPr>
                <p14:cNvContentPartPr/>
                <p14:nvPr/>
              </p14:nvContentPartPr>
              <p14:xfrm>
                <a:off x="5474211" y="5696049"/>
                <a:ext cx="38160" cy="49680"/>
              </p14:xfrm>
            </p:contentPart>
          </mc:Choice>
          <mc:Fallback xmlns="">
            <p:pic>
              <p:nvPicPr>
                <p:cNvPr id="239" name="Ink 238">
                  <a:extLst>
                    <a:ext uri="{FF2B5EF4-FFF2-40B4-BE49-F238E27FC236}">
                      <a16:creationId xmlns:a16="http://schemas.microsoft.com/office/drawing/2014/main" id="{F1F1BC69-5B27-425D-698F-0BF8883FCF6B}"/>
                    </a:ext>
                  </a:extLst>
                </p:cNvPr>
                <p:cNvPicPr/>
                <p:nvPr/>
              </p:nvPicPr>
              <p:blipFill>
                <a:blip r:embed="rId332"/>
                <a:stretch>
                  <a:fillRect/>
                </a:stretch>
              </p:blipFill>
              <p:spPr>
                <a:xfrm>
                  <a:off x="5456571" y="5678409"/>
                  <a:ext cx="738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40" name="Ink 239">
                  <a:extLst>
                    <a:ext uri="{FF2B5EF4-FFF2-40B4-BE49-F238E27FC236}">
                      <a16:creationId xmlns:a16="http://schemas.microsoft.com/office/drawing/2014/main" id="{753D38A5-6B4C-96D0-20A2-0BE8640FA061}"/>
                    </a:ext>
                  </a:extLst>
                </p14:cNvPr>
                <p14:cNvContentPartPr/>
                <p14:nvPr/>
              </p14:nvContentPartPr>
              <p14:xfrm>
                <a:off x="5608131" y="5503089"/>
                <a:ext cx="92880" cy="180360"/>
              </p14:xfrm>
            </p:contentPart>
          </mc:Choice>
          <mc:Fallback xmlns="">
            <p:pic>
              <p:nvPicPr>
                <p:cNvPr id="240" name="Ink 239">
                  <a:extLst>
                    <a:ext uri="{FF2B5EF4-FFF2-40B4-BE49-F238E27FC236}">
                      <a16:creationId xmlns:a16="http://schemas.microsoft.com/office/drawing/2014/main" id="{753D38A5-6B4C-96D0-20A2-0BE8640FA061}"/>
                    </a:ext>
                  </a:extLst>
                </p:cNvPr>
                <p:cNvPicPr/>
                <p:nvPr/>
              </p:nvPicPr>
              <p:blipFill>
                <a:blip r:embed="rId334"/>
                <a:stretch>
                  <a:fillRect/>
                </a:stretch>
              </p:blipFill>
              <p:spPr>
                <a:xfrm>
                  <a:off x="5590131" y="5485449"/>
                  <a:ext cx="1285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41" name="Ink 240">
                  <a:extLst>
                    <a:ext uri="{FF2B5EF4-FFF2-40B4-BE49-F238E27FC236}">
                      <a16:creationId xmlns:a16="http://schemas.microsoft.com/office/drawing/2014/main" id="{E9466477-B3B1-9E5E-60BC-0FAEBE5FAA36}"/>
                    </a:ext>
                  </a:extLst>
                </p14:cNvPr>
                <p14:cNvContentPartPr/>
                <p14:nvPr/>
              </p14:nvContentPartPr>
              <p14:xfrm>
                <a:off x="5630811" y="5518209"/>
                <a:ext cx="109440" cy="173880"/>
              </p14:xfrm>
            </p:contentPart>
          </mc:Choice>
          <mc:Fallback xmlns="">
            <p:pic>
              <p:nvPicPr>
                <p:cNvPr id="241" name="Ink 240">
                  <a:extLst>
                    <a:ext uri="{FF2B5EF4-FFF2-40B4-BE49-F238E27FC236}">
                      <a16:creationId xmlns:a16="http://schemas.microsoft.com/office/drawing/2014/main" id="{E9466477-B3B1-9E5E-60BC-0FAEBE5FAA36}"/>
                    </a:ext>
                  </a:extLst>
                </p:cNvPr>
                <p:cNvPicPr/>
                <p:nvPr/>
              </p:nvPicPr>
              <p:blipFill>
                <a:blip r:embed="rId336"/>
                <a:stretch>
                  <a:fillRect/>
                </a:stretch>
              </p:blipFill>
              <p:spPr>
                <a:xfrm>
                  <a:off x="5613171" y="5500569"/>
                  <a:ext cx="1450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42" name="Ink 241">
                  <a:extLst>
                    <a:ext uri="{FF2B5EF4-FFF2-40B4-BE49-F238E27FC236}">
                      <a16:creationId xmlns:a16="http://schemas.microsoft.com/office/drawing/2014/main" id="{E32A2700-8170-F253-598D-F06E1B2EED50}"/>
                    </a:ext>
                  </a:extLst>
                </p14:cNvPr>
                <p14:cNvContentPartPr/>
                <p14:nvPr/>
              </p14:nvContentPartPr>
              <p14:xfrm>
                <a:off x="5809371" y="5508849"/>
                <a:ext cx="142920" cy="190800"/>
              </p14:xfrm>
            </p:contentPart>
          </mc:Choice>
          <mc:Fallback xmlns="">
            <p:pic>
              <p:nvPicPr>
                <p:cNvPr id="242" name="Ink 241">
                  <a:extLst>
                    <a:ext uri="{FF2B5EF4-FFF2-40B4-BE49-F238E27FC236}">
                      <a16:creationId xmlns:a16="http://schemas.microsoft.com/office/drawing/2014/main" id="{E32A2700-8170-F253-598D-F06E1B2EED50}"/>
                    </a:ext>
                  </a:extLst>
                </p:cNvPr>
                <p:cNvPicPr/>
                <p:nvPr/>
              </p:nvPicPr>
              <p:blipFill>
                <a:blip r:embed="rId338"/>
                <a:stretch>
                  <a:fillRect/>
                </a:stretch>
              </p:blipFill>
              <p:spPr>
                <a:xfrm>
                  <a:off x="5791371" y="5490849"/>
                  <a:ext cx="1785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43" name="Ink 242">
                  <a:extLst>
                    <a:ext uri="{FF2B5EF4-FFF2-40B4-BE49-F238E27FC236}">
                      <a16:creationId xmlns:a16="http://schemas.microsoft.com/office/drawing/2014/main" id="{C2757618-0555-E8CA-582A-E928B16FCACD}"/>
                    </a:ext>
                  </a:extLst>
                </p14:cNvPr>
                <p14:cNvContentPartPr/>
                <p14:nvPr/>
              </p14:nvContentPartPr>
              <p14:xfrm>
                <a:off x="6017811" y="5716929"/>
                <a:ext cx="131760" cy="127800"/>
              </p14:xfrm>
            </p:contentPart>
          </mc:Choice>
          <mc:Fallback xmlns="">
            <p:pic>
              <p:nvPicPr>
                <p:cNvPr id="243" name="Ink 242">
                  <a:extLst>
                    <a:ext uri="{FF2B5EF4-FFF2-40B4-BE49-F238E27FC236}">
                      <a16:creationId xmlns:a16="http://schemas.microsoft.com/office/drawing/2014/main" id="{C2757618-0555-E8CA-582A-E928B16FCACD}"/>
                    </a:ext>
                  </a:extLst>
                </p:cNvPr>
                <p:cNvPicPr/>
                <p:nvPr/>
              </p:nvPicPr>
              <p:blipFill>
                <a:blip r:embed="rId340"/>
                <a:stretch>
                  <a:fillRect/>
                </a:stretch>
              </p:blipFill>
              <p:spPr>
                <a:xfrm>
                  <a:off x="5999811" y="5699289"/>
                  <a:ext cx="1674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44" name="Ink 243">
                  <a:extLst>
                    <a:ext uri="{FF2B5EF4-FFF2-40B4-BE49-F238E27FC236}">
                      <a16:creationId xmlns:a16="http://schemas.microsoft.com/office/drawing/2014/main" id="{DD4FBF35-392D-BDA4-80C2-DE1C586A647D}"/>
                    </a:ext>
                  </a:extLst>
                </p14:cNvPr>
                <p14:cNvContentPartPr/>
                <p14:nvPr/>
              </p14:nvContentPartPr>
              <p14:xfrm>
                <a:off x="6140931" y="5460969"/>
                <a:ext cx="71640" cy="305640"/>
              </p14:xfrm>
            </p:contentPart>
          </mc:Choice>
          <mc:Fallback xmlns="">
            <p:pic>
              <p:nvPicPr>
                <p:cNvPr id="244" name="Ink 243">
                  <a:extLst>
                    <a:ext uri="{FF2B5EF4-FFF2-40B4-BE49-F238E27FC236}">
                      <a16:creationId xmlns:a16="http://schemas.microsoft.com/office/drawing/2014/main" id="{DD4FBF35-392D-BDA4-80C2-DE1C586A647D}"/>
                    </a:ext>
                  </a:extLst>
                </p:cNvPr>
                <p:cNvPicPr/>
                <p:nvPr/>
              </p:nvPicPr>
              <p:blipFill>
                <a:blip r:embed="rId342"/>
                <a:stretch>
                  <a:fillRect/>
                </a:stretch>
              </p:blipFill>
              <p:spPr>
                <a:xfrm>
                  <a:off x="6123291" y="5443329"/>
                  <a:ext cx="10728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46" name="Ink 245">
                  <a:extLst>
                    <a:ext uri="{FF2B5EF4-FFF2-40B4-BE49-F238E27FC236}">
                      <a16:creationId xmlns:a16="http://schemas.microsoft.com/office/drawing/2014/main" id="{7BAD67DC-9B2A-2382-988F-917079C32837}"/>
                    </a:ext>
                  </a:extLst>
                </p14:cNvPr>
                <p14:cNvContentPartPr/>
                <p14:nvPr/>
              </p14:nvContentPartPr>
              <p14:xfrm>
                <a:off x="6351891" y="5590929"/>
                <a:ext cx="113760" cy="16920"/>
              </p14:xfrm>
            </p:contentPart>
          </mc:Choice>
          <mc:Fallback xmlns="">
            <p:pic>
              <p:nvPicPr>
                <p:cNvPr id="246" name="Ink 245">
                  <a:extLst>
                    <a:ext uri="{FF2B5EF4-FFF2-40B4-BE49-F238E27FC236}">
                      <a16:creationId xmlns:a16="http://schemas.microsoft.com/office/drawing/2014/main" id="{7BAD67DC-9B2A-2382-988F-917079C32837}"/>
                    </a:ext>
                  </a:extLst>
                </p:cNvPr>
                <p:cNvPicPr/>
                <p:nvPr/>
              </p:nvPicPr>
              <p:blipFill>
                <a:blip r:embed="rId344"/>
                <a:stretch>
                  <a:fillRect/>
                </a:stretch>
              </p:blipFill>
              <p:spPr>
                <a:xfrm>
                  <a:off x="6334251" y="5573289"/>
                  <a:ext cx="1494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47" name="Ink 246">
                  <a:extLst>
                    <a:ext uri="{FF2B5EF4-FFF2-40B4-BE49-F238E27FC236}">
                      <a16:creationId xmlns:a16="http://schemas.microsoft.com/office/drawing/2014/main" id="{4D8FB872-3FE5-2369-606B-F48D20195043}"/>
                    </a:ext>
                  </a:extLst>
                </p14:cNvPr>
                <p14:cNvContentPartPr/>
                <p14:nvPr/>
              </p14:nvContentPartPr>
              <p14:xfrm>
                <a:off x="6359811" y="5642049"/>
                <a:ext cx="130320" cy="45000"/>
              </p14:xfrm>
            </p:contentPart>
          </mc:Choice>
          <mc:Fallback xmlns="">
            <p:pic>
              <p:nvPicPr>
                <p:cNvPr id="247" name="Ink 246">
                  <a:extLst>
                    <a:ext uri="{FF2B5EF4-FFF2-40B4-BE49-F238E27FC236}">
                      <a16:creationId xmlns:a16="http://schemas.microsoft.com/office/drawing/2014/main" id="{4D8FB872-3FE5-2369-606B-F48D20195043}"/>
                    </a:ext>
                  </a:extLst>
                </p:cNvPr>
                <p:cNvPicPr/>
                <p:nvPr/>
              </p:nvPicPr>
              <p:blipFill>
                <a:blip r:embed="rId346"/>
                <a:stretch>
                  <a:fillRect/>
                </a:stretch>
              </p:blipFill>
              <p:spPr>
                <a:xfrm>
                  <a:off x="6342171" y="5624409"/>
                  <a:ext cx="1659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49" name="Ink 248">
                  <a:extLst>
                    <a:ext uri="{FF2B5EF4-FFF2-40B4-BE49-F238E27FC236}">
                      <a16:creationId xmlns:a16="http://schemas.microsoft.com/office/drawing/2014/main" id="{1D67E6C9-1418-5DBF-94D3-06F894815DB8}"/>
                    </a:ext>
                  </a:extLst>
                </p14:cNvPr>
                <p14:cNvContentPartPr/>
                <p14:nvPr/>
              </p14:nvContentPartPr>
              <p14:xfrm>
                <a:off x="6608211" y="5474289"/>
                <a:ext cx="14040" cy="313200"/>
              </p14:xfrm>
            </p:contentPart>
          </mc:Choice>
          <mc:Fallback xmlns="">
            <p:pic>
              <p:nvPicPr>
                <p:cNvPr id="249" name="Ink 248">
                  <a:extLst>
                    <a:ext uri="{FF2B5EF4-FFF2-40B4-BE49-F238E27FC236}">
                      <a16:creationId xmlns:a16="http://schemas.microsoft.com/office/drawing/2014/main" id="{1D67E6C9-1418-5DBF-94D3-06F894815DB8}"/>
                    </a:ext>
                  </a:extLst>
                </p:cNvPr>
                <p:cNvPicPr/>
                <p:nvPr/>
              </p:nvPicPr>
              <p:blipFill>
                <a:blip r:embed="rId348"/>
                <a:stretch>
                  <a:fillRect/>
                </a:stretch>
              </p:blipFill>
              <p:spPr>
                <a:xfrm>
                  <a:off x="6590211" y="5456649"/>
                  <a:ext cx="4968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50" name="Ink 249">
                  <a:extLst>
                    <a:ext uri="{FF2B5EF4-FFF2-40B4-BE49-F238E27FC236}">
                      <a16:creationId xmlns:a16="http://schemas.microsoft.com/office/drawing/2014/main" id="{D30DC023-B9D5-B305-DB2C-82D7ED233204}"/>
                    </a:ext>
                  </a:extLst>
                </p14:cNvPr>
                <p14:cNvContentPartPr/>
                <p14:nvPr/>
              </p14:nvContentPartPr>
              <p14:xfrm>
                <a:off x="6649971" y="5559609"/>
                <a:ext cx="195840" cy="144360"/>
              </p14:xfrm>
            </p:contentPart>
          </mc:Choice>
          <mc:Fallback xmlns="">
            <p:pic>
              <p:nvPicPr>
                <p:cNvPr id="250" name="Ink 249">
                  <a:extLst>
                    <a:ext uri="{FF2B5EF4-FFF2-40B4-BE49-F238E27FC236}">
                      <a16:creationId xmlns:a16="http://schemas.microsoft.com/office/drawing/2014/main" id="{D30DC023-B9D5-B305-DB2C-82D7ED233204}"/>
                    </a:ext>
                  </a:extLst>
                </p:cNvPr>
                <p:cNvPicPr/>
                <p:nvPr/>
              </p:nvPicPr>
              <p:blipFill>
                <a:blip r:embed="rId350"/>
                <a:stretch>
                  <a:fillRect/>
                </a:stretch>
              </p:blipFill>
              <p:spPr>
                <a:xfrm>
                  <a:off x="6632331" y="5541609"/>
                  <a:ext cx="2314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52" name="Ink 251">
                  <a:extLst>
                    <a:ext uri="{FF2B5EF4-FFF2-40B4-BE49-F238E27FC236}">
                      <a16:creationId xmlns:a16="http://schemas.microsoft.com/office/drawing/2014/main" id="{A1DF3FFB-C501-A082-2428-D4AF6E62C3EA}"/>
                    </a:ext>
                  </a:extLst>
                </p14:cNvPr>
                <p14:cNvContentPartPr/>
                <p14:nvPr/>
              </p14:nvContentPartPr>
              <p14:xfrm>
                <a:off x="5259651" y="5402649"/>
                <a:ext cx="171360" cy="26280"/>
              </p14:xfrm>
            </p:contentPart>
          </mc:Choice>
          <mc:Fallback xmlns="">
            <p:pic>
              <p:nvPicPr>
                <p:cNvPr id="252" name="Ink 251">
                  <a:extLst>
                    <a:ext uri="{FF2B5EF4-FFF2-40B4-BE49-F238E27FC236}">
                      <a16:creationId xmlns:a16="http://schemas.microsoft.com/office/drawing/2014/main" id="{A1DF3FFB-C501-A082-2428-D4AF6E62C3EA}"/>
                    </a:ext>
                  </a:extLst>
                </p:cNvPr>
                <p:cNvPicPr/>
                <p:nvPr/>
              </p:nvPicPr>
              <p:blipFill>
                <a:blip r:embed="rId352"/>
                <a:stretch>
                  <a:fillRect/>
                </a:stretch>
              </p:blipFill>
              <p:spPr>
                <a:xfrm>
                  <a:off x="5242011" y="5384649"/>
                  <a:ext cx="2070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53" name="Ink 252">
                  <a:extLst>
                    <a:ext uri="{FF2B5EF4-FFF2-40B4-BE49-F238E27FC236}">
                      <a16:creationId xmlns:a16="http://schemas.microsoft.com/office/drawing/2014/main" id="{E53580E7-0E35-B7D4-443B-51629367BCBB}"/>
                    </a:ext>
                  </a:extLst>
                </p14:cNvPr>
                <p14:cNvContentPartPr/>
                <p14:nvPr/>
              </p14:nvContentPartPr>
              <p14:xfrm>
                <a:off x="5832411" y="5345769"/>
                <a:ext cx="9000" cy="14040"/>
              </p14:xfrm>
            </p:contentPart>
          </mc:Choice>
          <mc:Fallback xmlns="">
            <p:pic>
              <p:nvPicPr>
                <p:cNvPr id="253" name="Ink 252">
                  <a:extLst>
                    <a:ext uri="{FF2B5EF4-FFF2-40B4-BE49-F238E27FC236}">
                      <a16:creationId xmlns:a16="http://schemas.microsoft.com/office/drawing/2014/main" id="{E53580E7-0E35-B7D4-443B-51629367BCBB}"/>
                    </a:ext>
                  </a:extLst>
                </p:cNvPr>
                <p:cNvPicPr/>
                <p:nvPr/>
              </p:nvPicPr>
              <p:blipFill>
                <a:blip r:embed="rId354"/>
                <a:stretch>
                  <a:fillRect/>
                </a:stretch>
              </p:blipFill>
              <p:spPr>
                <a:xfrm>
                  <a:off x="5814411" y="5327769"/>
                  <a:ext cx="446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54" name="Ink 253">
                  <a:extLst>
                    <a:ext uri="{FF2B5EF4-FFF2-40B4-BE49-F238E27FC236}">
                      <a16:creationId xmlns:a16="http://schemas.microsoft.com/office/drawing/2014/main" id="{1B78DC84-9C2E-A879-9817-2A5103C922F3}"/>
                    </a:ext>
                  </a:extLst>
                </p14:cNvPr>
                <p14:cNvContentPartPr/>
                <p14:nvPr/>
              </p14:nvContentPartPr>
              <p14:xfrm>
                <a:off x="5819811" y="5325969"/>
                <a:ext cx="146520" cy="71640"/>
              </p14:xfrm>
            </p:contentPart>
          </mc:Choice>
          <mc:Fallback xmlns="">
            <p:pic>
              <p:nvPicPr>
                <p:cNvPr id="254" name="Ink 253">
                  <a:extLst>
                    <a:ext uri="{FF2B5EF4-FFF2-40B4-BE49-F238E27FC236}">
                      <a16:creationId xmlns:a16="http://schemas.microsoft.com/office/drawing/2014/main" id="{1B78DC84-9C2E-A879-9817-2A5103C922F3}"/>
                    </a:ext>
                  </a:extLst>
                </p:cNvPr>
                <p:cNvPicPr/>
                <p:nvPr/>
              </p:nvPicPr>
              <p:blipFill>
                <a:blip r:embed="rId356"/>
                <a:stretch>
                  <a:fillRect/>
                </a:stretch>
              </p:blipFill>
              <p:spPr>
                <a:xfrm>
                  <a:off x="5802171" y="5307969"/>
                  <a:ext cx="1821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57" name="Ink 256">
                  <a:extLst>
                    <a:ext uri="{FF2B5EF4-FFF2-40B4-BE49-F238E27FC236}">
                      <a16:creationId xmlns:a16="http://schemas.microsoft.com/office/drawing/2014/main" id="{590C530E-CB7E-B6E0-F9E4-4C95F1A0DD98}"/>
                    </a:ext>
                  </a:extLst>
                </p14:cNvPr>
                <p14:cNvContentPartPr/>
                <p14:nvPr/>
              </p14:nvContentPartPr>
              <p14:xfrm>
                <a:off x="6885051" y="5676249"/>
                <a:ext cx="7200" cy="123120"/>
              </p14:xfrm>
            </p:contentPart>
          </mc:Choice>
          <mc:Fallback xmlns="">
            <p:pic>
              <p:nvPicPr>
                <p:cNvPr id="257" name="Ink 256">
                  <a:extLst>
                    <a:ext uri="{FF2B5EF4-FFF2-40B4-BE49-F238E27FC236}">
                      <a16:creationId xmlns:a16="http://schemas.microsoft.com/office/drawing/2014/main" id="{590C530E-CB7E-B6E0-F9E4-4C95F1A0DD98}"/>
                    </a:ext>
                  </a:extLst>
                </p:cNvPr>
                <p:cNvPicPr/>
                <p:nvPr/>
              </p:nvPicPr>
              <p:blipFill>
                <a:blip r:embed="rId358"/>
                <a:stretch>
                  <a:fillRect/>
                </a:stretch>
              </p:blipFill>
              <p:spPr>
                <a:xfrm>
                  <a:off x="6867411" y="5658249"/>
                  <a:ext cx="428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58" name="Ink 257">
                  <a:extLst>
                    <a:ext uri="{FF2B5EF4-FFF2-40B4-BE49-F238E27FC236}">
                      <a16:creationId xmlns:a16="http://schemas.microsoft.com/office/drawing/2014/main" id="{648E7CF2-11A0-911F-32A1-E05492B4A9A8}"/>
                    </a:ext>
                  </a:extLst>
                </p14:cNvPr>
                <p14:cNvContentPartPr/>
                <p14:nvPr/>
              </p14:nvContentPartPr>
              <p14:xfrm>
                <a:off x="6981891" y="5466009"/>
                <a:ext cx="19800" cy="397080"/>
              </p14:xfrm>
            </p:contentPart>
          </mc:Choice>
          <mc:Fallback xmlns="">
            <p:pic>
              <p:nvPicPr>
                <p:cNvPr id="258" name="Ink 257">
                  <a:extLst>
                    <a:ext uri="{FF2B5EF4-FFF2-40B4-BE49-F238E27FC236}">
                      <a16:creationId xmlns:a16="http://schemas.microsoft.com/office/drawing/2014/main" id="{648E7CF2-11A0-911F-32A1-E05492B4A9A8}"/>
                    </a:ext>
                  </a:extLst>
                </p:cNvPr>
                <p:cNvPicPr/>
                <p:nvPr/>
              </p:nvPicPr>
              <p:blipFill>
                <a:blip r:embed="rId360"/>
                <a:stretch>
                  <a:fillRect/>
                </a:stretch>
              </p:blipFill>
              <p:spPr>
                <a:xfrm>
                  <a:off x="6963891" y="5448009"/>
                  <a:ext cx="55440" cy="4327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60" name="Ink 259">
                  <a:extLst>
                    <a:ext uri="{FF2B5EF4-FFF2-40B4-BE49-F238E27FC236}">
                      <a16:creationId xmlns:a16="http://schemas.microsoft.com/office/drawing/2014/main" id="{30950126-38D4-9C9D-CF9C-91CE41694F1E}"/>
                    </a:ext>
                  </a:extLst>
                </p14:cNvPr>
                <p14:cNvContentPartPr/>
                <p14:nvPr/>
              </p14:nvContentPartPr>
              <p14:xfrm>
                <a:off x="7103931" y="5471409"/>
                <a:ext cx="29160" cy="374760"/>
              </p14:xfrm>
            </p:contentPart>
          </mc:Choice>
          <mc:Fallback xmlns="">
            <p:pic>
              <p:nvPicPr>
                <p:cNvPr id="260" name="Ink 259">
                  <a:extLst>
                    <a:ext uri="{FF2B5EF4-FFF2-40B4-BE49-F238E27FC236}">
                      <a16:creationId xmlns:a16="http://schemas.microsoft.com/office/drawing/2014/main" id="{30950126-38D4-9C9D-CF9C-91CE41694F1E}"/>
                    </a:ext>
                  </a:extLst>
                </p:cNvPr>
                <p:cNvPicPr/>
                <p:nvPr/>
              </p:nvPicPr>
              <p:blipFill>
                <a:blip r:embed="rId362"/>
                <a:stretch>
                  <a:fillRect/>
                </a:stretch>
              </p:blipFill>
              <p:spPr>
                <a:xfrm>
                  <a:off x="7085931" y="5453409"/>
                  <a:ext cx="64800" cy="4104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62" name="Ink 261">
                  <a:extLst>
                    <a:ext uri="{FF2B5EF4-FFF2-40B4-BE49-F238E27FC236}">
                      <a16:creationId xmlns:a16="http://schemas.microsoft.com/office/drawing/2014/main" id="{EFC6F38A-37BB-3794-86F7-89E785E74797}"/>
                    </a:ext>
                  </a:extLst>
                </p14:cNvPr>
                <p14:cNvContentPartPr/>
                <p14:nvPr/>
              </p14:nvContentPartPr>
              <p14:xfrm>
                <a:off x="6670131" y="5468529"/>
                <a:ext cx="172800" cy="27720"/>
              </p14:xfrm>
            </p:contentPart>
          </mc:Choice>
          <mc:Fallback xmlns="">
            <p:pic>
              <p:nvPicPr>
                <p:cNvPr id="262" name="Ink 261">
                  <a:extLst>
                    <a:ext uri="{FF2B5EF4-FFF2-40B4-BE49-F238E27FC236}">
                      <a16:creationId xmlns:a16="http://schemas.microsoft.com/office/drawing/2014/main" id="{EFC6F38A-37BB-3794-86F7-89E785E74797}"/>
                    </a:ext>
                  </a:extLst>
                </p:cNvPr>
                <p:cNvPicPr/>
                <p:nvPr/>
              </p:nvPicPr>
              <p:blipFill>
                <a:blip r:embed="rId364"/>
                <a:stretch>
                  <a:fillRect/>
                </a:stretch>
              </p:blipFill>
              <p:spPr>
                <a:xfrm>
                  <a:off x="6652131" y="5450529"/>
                  <a:ext cx="2084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64" name="Ink 263">
                  <a:extLst>
                    <a:ext uri="{FF2B5EF4-FFF2-40B4-BE49-F238E27FC236}">
                      <a16:creationId xmlns:a16="http://schemas.microsoft.com/office/drawing/2014/main" id="{E763A2AA-298D-BA11-36C8-F7ABD13CA049}"/>
                    </a:ext>
                  </a:extLst>
                </p14:cNvPr>
                <p14:cNvContentPartPr/>
                <p14:nvPr/>
              </p14:nvContentPartPr>
              <p14:xfrm>
                <a:off x="7251171" y="5631249"/>
                <a:ext cx="119160" cy="121680"/>
              </p14:xfrm>
            </p:contentPart>
          </mc:Choice>
          <mc:Fallback xmlns="">
            <p:pic>
              <p:nvPicPr>
                <p:cNvPr id="264" name="Ink 263">
                  <a:extLst>
                    <a:ext uri="{FF2B5EF4-FFF2-40B4-BE49-F238E27FC236}">
                      <a16:creationId xmlns:a16="http://schemas.microsoft.com/office/drawing/2014/main" id="{E763A2AA-298D-BA11-36C8-F7ABD13CA049}"/>
                    </a:ext>
                  </a:extLst>
                </p:cNvPr>
                <p:cNvPicPr/>
                <p:nvPr/>
              </p:nvPicPr>
              <p:blipFill>
                <a:blip r:embed="rId366"/>
                <a:stretch>
                  <a:fillRect/>
                </a:stretch>
              </p:blipFill>
              <p:spPr>
                <a:xfrm>
                  <a:off x="7233171" y="5613249"/>
                  <a:ext cx="1548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65" name="Ink 264">
                  <a:extLst>
                    <a:ext uri="{FF2B5EF4-FFF2-40B4-BE49-F238E27FC236}">
                      <a16:creationId xmlns:a16="http://schemas.microsoft.com/office/drawing/2014/main" id="{A3063DB1-C881-9819-9EB4-7733D7B86DB4}"/>
                    </a:ext>
                  </a:extLst>
                </p14:cNvPr>
                <p14:cNvContentPartPr/>
                <p14:nvPr/>
              </p14:nvContentPartPr>
              <p14:xfrm>
                <a:off x="7434411" y="5742129"/>
                <a:ext cx="105120" cy="84960"/>
              </p14:xfrm>
            </p:contentPart>
          </mc:Choice>
          <mc:Fallback xmlns="">
            <p:pic>
              <p:nvPicPr>
                <p:cNvPr id="265" name="Ink 264">
                  <a:extLst>
                    <a:ext uri="{FF2B5EF4-FFF2-40B4-BE49-F238E27FC236}">
                      <a16:creationId xmlns:a16="http://schemas.microsoft.com/office/drawing/2014/main" id="{A3063DB1-C881-9819-9EB4-7733D7B86DB4}"/>
                    </a:ext>
                  </a:extLst>
                </p:cNvPr>
                <p:cNvPicPr/>
                <p:nvPr/>
              </p:nvPicPr>
              <p:blipFill>
                <a:blip r:embed="rId368"/>
                <a:stretch>
                  <a:fillRect/>
                </a:stretch>
              </p:blipFill>
              <p:spPr>
                <a:xfrm>
                  <a:off x="7416411" y="5724489"/>
                  <a:ext cx="1407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66" name="Ink 265">
                  <a:extLst>
                    <a:ext uri="{FF2B5EF4-FFF2-40B4-BE49-F238E27FC236}">
                      <a16:creationId xmlns:a16="http://schemas.microsoft.com/office/drawing/2014/main" id="{B2CADF41-4695-A6FE-2F6E-7E0B574C8439}"/>
                    </a:ext>
                  </a:extLst>
                </p14:cNvPr>
                <p14:cNvContentPartPr/>
                <p14:nvPr/>
              </p14:nvContentPartPr>
              <p14:xfrm>
                <a:off x="7275291" y="5531889"/>
                <a:ext cx="153000" cy="30960"/>
              </p14:xfrm>
            </p:contentPart>
          </mc:Choice>
          <mc:Fallback xmlns="">
            <p:pic>
              <p:nvPicPr>
                <p:cNvPr id="266" name="Ink 265">
                  <a:extLst>
                    <a:ext uri="{FF2B5EF4-FFF2-40B4-BE49-F238E27FC236}">
                      <a16:creationId xmlns:a16="http://schemas.microsoft.com/office/drawing/2014/main" id="{B2CADF41-4695-A6FE-2F6E-7E0B574C8439}"/>
                    </a:ext>
                  </a:extLst>
                </p:cNvPr>
                <p:cNvPicPr/>
                <p:nvPr/>
              </p:nvPicPr>
              <p:blipFill>
                <a:blip r:embed="rId370"/>
                <a:stretch>
                  <a:fillRect/>
                </a:stretch>
              </p:blipFill>
              <p:spPr>
                <a:xfrm>
                  <a:off x="7257291" y="5513889"/>
                  <a:ext cx="1886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67" name="Ink 266">
                  <a:extLst>
                    <a:ext uri="{FF2B5EF4-FFF2-40B4-BE49-F238E27FC236}">
                      <a16:creationId xmlns:a16="http://schemas.microsoft.com/office/drawing/2014/main" id="{A2E7FF37-4BD7-D30D-7CEA-0B657EC08692}"/>
                    </a:ext>
                  </a:extLst>
                </p14:cNvPr>
                <p14:cNvContentPartPr/>
                <p14:nvPr/>
              </p14:nvContentPartPr>
              <p14:xfrm>
                <a:off x="7585611" y="5486169"/>
                <a:ext cx="21960" cy="424440"/>
              </p14:xfrm>
            </p:contentPart>
          </mc:Choice>
          <mc:Fallback xmlns="">
            <p:pic>
              <p:nvPicPr>
                <p:cNvPr id="267" name="Ink 266">
                  <a:extLst>
                    <a:ext uri="{FF2B5EF4-FFF2-40B4-BE49-F238E27FC236}">
                      <a16:creationId xmlns:a16="http://schemas.microsoft.com/office/drawing/2014/main" id="{A2E7FF37-4BD7-D30D-7CEA-0B657EC08692}"/>
                    </a:ext>
                  </a:extLst>
                </p:cNvPr>
                <p:cNvPicPr/>
                <p:nvPr/>
              </p:nvPicPr>
              <p:blipFill>
                <a:blip r:embed="rId372"/>
                <a:stretch>
                  <a:fillRect/>
                </a:stretch>
              </p:blipFill>
              <p:spPr>
                <a:xfrm>
                  <a:off x="7567611" y="5468169"/>
                  <a:ext cx="5760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68" name="Ink 267">
                  <a:extLst>
                    <a:ext uri="{FF2B5EF4-FFF2-40B4-BE49-F238E27FC236}">
                      <a16:creationId xmlns:a16="http://schemas.microsoft.com/office/drawing/2014/main" id="{E7B0E515-E146-2B5B-82F9-B2762E155FDC}"/>
                    </a:ext>
                  </a:extLst>
                </p14:cNvPr>
                <p14:cNvContentPartPr/>
                <p14:nvPr/>
              </p14:nvContentPartPr>
              <p14:xfrm>
                <a:off x="7755171" y="5665449"/>
                <a:ext cx="95760" cy="120240"/>
              </p14:xfrm>
            </p:contentPart>
          </mc:Choice>
          <mc:Fallback xmlns="">
            <p:pic>
              <p:nvPicPr>
                <p:cNvPr id="268" name="Ink 267">
                  <a:extLst>
                    <a:ext uri="{FF2B5EF4-FFF2-40B4-BE49-F238E27FC236}">
                      <a16:creationId xmlns:a16="http://schemas.microsoft.com/office/drawing/2014/main" id="{E7B0E515-E146-2B5B-82F9-B2762E155FDC}"/>
                    </a:ext>
                  </a:extLst>
                </p:cNvPr>
                <p:cNvPicPr/>
                <p:nvPr/>
              </p:nvPicPr>
              <p:blipFill>
                <a:blip r:embed="rId374"/>
                <a:stretch>
                  <a:fillRect/>
                </a:stretch>
              </p:blipFill>
              <p:spPr>
                <a:xfrm>
                  <a:off x="7737531" y="5647809"/>
                  <a:ext cx="1314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69" name="Ink 268">
                  <a:extLst>
                    <a:ext uri="{FF2B5EF4-FFF2-40B4-BE49-F238E27FC236}">
                      <a16:creationId xmlns:a16="http://schemas.microsoft.com/office/drawing/2014/main" id="{8A5C06E0-6D80-E594-562B-868EF6FE01D2}"/>
                    </a:ext>
                  </a:extLst>
                </p14:cNvPr>
                <p14:cNvContentPartPr/>
                <p14:nvPr/>
              </p14:nvContentPartPr>
              <p14:xfrm>
                <a:off x="7901331" y="5708649"/>
                <a:ext cx="20520" cy="38160"/>
              </p14:xfrm>
            </p:contentPart>
          </mc:Choice>
          <mc:Fallback xmlns="">
            <p:pic>
              <p:nvPicPr>
                <p:cNvPr id="269" name="Ink 268">
                  <a:extLst>
                    <a:ext uri="{FF2B5EF4-FFF2-40B4-BE49-F238E27FC236}">
                      <a16:creationId xmlns:a16="http://schemas.microsoft.com/office/drawing/2014/main" id="{8A5C06E0-6D80-E594-562B-868EF6FE01D2}"/>
                    </a:ext>
                  </a:extLst>
                </p:cNvPr>
                <p:cNvPicPr/>
                <p:nvPr/>
              </p:nvPicPr>
              <p:blipFill>
                <a:blip r:embed="rId376"/>
                <a:stretch>
                  <a:fillRect/>
                </a:stretch>
              </p:blipFill>
              <p:spPr>
                <a:xfrm>
                  <a:off x="7883331" y="5690649"/>
                  <a:ext cx="561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70" name="Ink 269">
                  <a:extLst>
                    <a:ext uri="{FF2B5EF4-FFF2-40B4-BE49-F238E27FC236}">
                      <a16:creationId xmlns:a16="http://schemas.microsoft.com/office/drawing/2014/main" id="{C251322E-E020-A64E-5F9A-04D3CBDE94B9}"/>
                    </a:ext>
                  </a:extLst>
                </p14:cNvPr>
                <p14:cNvContentPartPr/>
                <p14:nvPr/>
              </p14:nvContentPartPr>
              <p14:xfrm>
                <a:off x="7917171" y="5635209"/>
                <a:ext cx="5040" cy="1440"/>
              </p14:xfrm>
            </p:contentPart>
          </mc:Choice>
          <mc:Fallback xmlns="">
            <p:pic>
              <p:nvPicPr>
                <p:cNvPr id="270" name="Ink 269">
                  <a:extLst>
                    <a:ext uri="{FF2B5EF4-FFF2-40B4-BE49-F238E27FC236}">
                      <a16:creationId xmlns:a16="http://schemas.microsoft.com/office/drawing/2014/main" id="{C251322E-E020-A64E-5F9A-04D3CBDE94B9}"/>
                    </a:ext>
                  </a:extLst>
                </p:cNvPr>
                <p:cNvPicPr/>
                <p:nvPr/>
              </p:nvPicPr>
              <p:blipFill>
                <a:blip r:embed="rId378"/>
                <a:stretch>
                  <a:fillRect/>
                </a:stretch>
              </p:blipFill>
              <p:spPr>
                <a:xfrm>
                  <a:off x="7899531" y="5617209"/>
                  <a:ext cx="406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71" name="Ink 270">
                  <a:extLst>
                    <a:ext uri="{FF2B5EF4-FFF2-40B4-BE49-F238E27FC236}">
                      <a16:creationId xmlns:a16="http://schemas.microsoft.com/office/drawing/2014/main" id="{FC97BF9F-D82B-12D9-3E3C-FBCEE8572E56}"/>
                    </a:ext>
                  </a:extLst>
                </p14:cNvPr>
                <p14:cNvContentPartPr/>
                <p14:nvPr/>
              </p14:nvContentPartPr>
              <p14:xfrm>
                <a:off x="7985571" y="5692089"/>
                <a:ext cx="72720" cy="72720"/>
              </p14:xfrm>
            </p:contentPart>
          </mc:Choice>
          <mc:Fallback xmlns="">
            <p:pic>
              <p:nvPicPr>
                <p:cNvPr id="271" name="Ink 270">
                  <a:extLst>
                    <a:ext uri="{FF2B5EF4-FFF2-40B4-BE49-F238E27FC236}">
                      <a16:creationId xmlns:a16="http://schemas.microsoft.com/office/drawing/2014/main" id="{FC97BF9F-D82B-12D9-3E3C-FBCEE8572E56}"/>
                    </a:ext>
                  </a:extLst>
                </p:cNvPr>
                <p:cNvPicPr/>
                <p:nvPr/>
              </p:nvPicPr>
              <p:blipFill>
                <a:blip r:embed="rId380"/>
                <a:stretch>
                  <a:fillRect/>
                </a:stretch>
              </p:blipFill>
              <p:spPr>
                <a:xfrm>
                  <a:off x="7967571" y="5674089"/>
                  <a:ext cx="1083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73" name="Ink 272">
                  <a:extLst>
                    <a:ext uri="{FF2B5EF4-FFF2-40B4-BE49-F238E27FC236}">
                      <a16:creationId xmlns:a16="http://schemas.microsoft.com/office/drawing/2014/main" id="{E50D61F6-8241-7F5D-0DF1-693BFD2ED2FD}"/>
                    </a:ext>
                  </a:extLst>
                </p14:cNvPr>
                <p14:cNvContentPartPr/>
                <p14:nvPr/>
              </p14:nvContentPartPr>
              <p14:xfrm>
                <a:off x="8196531" y="5645289"/>
                <a:ext cx="133920" cy="190440"/>
              </p14:xfrm>
            </p:contentPart>
          </mc:Choice>
          <mc:Fallback xmlns="">
            <p:pic>
              <p:nvPicPr>
                <p:cNvPr id="273" name="Ink 272">
                  <a:extLst>
                    <a:ext uri="{FF2B5EF4-FFF2-40B4-BE49-F238E27FC236}">
                      <a16:creationId xmlns:a16="http://schemas.microsoft.com/office/drawing/2014/main" id="{E50D61F6-8241-7F5D-0DF1-693BFD2ED2FD}"/>
                    </a:ext>
                  </a:extLst>
                </p:cNvPr>
                <p:cNvPicPr/>
                <p:nvPr/>
              </p:nvPicPr>
              <p:blipFill>
                <a:blip r:embed="rId382"/>
                <a:stretch>
                  <a:fillRect/>
                </a:stretch>
              </p:blipFill>
              <p:spPr>
                <a:xfrm>
                  <a:off x="8178531" y="5627649"/>
                  <a:ext cx="1695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74" name="Ink 273">
                  <a:extLst>
                    <a:ext uri="{FF2B5EF4-FFF2-40B4-BE49-F238E27FC236}">
                      <a16:creationId xmlns:a16="http://schemas.microsoft.com/office/drawing/2014/main" id="{D9F2CBD0-A9E2-64BA-808D-BD0AF5B64538}"/>
                    </a:ext>
                  </a:extLst>
                </p14:cNvPr>
                <p14:cNvContentPartPr/>
                <p14:nvPr/>
              </p14:nvContentPartPr>
              <p14:xfrm>
                <a:off x="8369331" y="5673729"/>
                <a:ext cx="150120" cy="103680"/>
              </p14:xfrm>
            </p:contentPart>
          </mc:Choice>
          <mc:Fallback xmlns="">
            <p:pic>
              <p:nvPicPr>
                <p:cNvPr id="274" name="Ink 273">
                  <a:extLst>
                    <a:ext uri="{FF2B5EF4-FFF2-40B4-BE49-F238E27FC236}">
                      <a16:creationId xmlns:a16="http://schemas.microsoft.com/office/drawing/2014/main" id="{D9F2CBD0-A9E2-64BA-808D-BD0AF5B64538}"/>
                    </a:ext>
                  </a:extLst>
                </p:cNvPr>
                <p:cNvPicPr/>
                <p:nvPr/>
              </p:nvPicPr>
              <p:blipFill>
                <a:blip r:embed="rId384"/>
                <a:stretch>
                  <a:fillRect/>
                </a:stretch>
              </p:blipFill>
              <p:spPr>
                <a:xfrm>
                  <a:off x="8351331" y="5655729"/>
                  <a:ext cx="1857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75" name="Ink 274">
                  <a:extLst>
                    <a:ext uri="{FF2B5EF4-FFF2-40B4-BE49-F238E27FC236}">
                      <a16:creationId xmlns:a16="http://schemas.microsoft.com/office/drawing/2014/main" id="{AC5AD298-B90E-E2B3-406C-D1BEE9F063C8}"/>
                    </a:ext>
                  </a:extLst>
                </p14:cNvPr>
                <p14:cNvContentPartPr/>
                <p14:nvPr/>
              </p14:nvContentPartPr>
              <p14:xfrm>
                <a:off x="8578491" y="5525409"/>
                <a:ext cx="117720" cy="70200"/>
              </p14:xfrm>
            </p:contentPart>
          </mc:Choice>
          <mc:Fallback xmlns="">
            <p:pic>
              <p:nvPicPr>
                <p:cNvPr id="275" name="Ink 274">
                  <a:extLst>
                    <a:ext uri="{FF2B5EF4-FFF2-40B4-BE49-F238E27FC236}">
                      <a16:creationId xmlns:a16="http://schemas.microsoft.com/office/drawing/2014/main" id="{AC5AD298-B90E-E2B3-406C-D1BEE9F063C8}"/>
                    </a:ext>
                  </a:extLst>
                </p:cNvPr>
                <p:cNvPicPr/>
                <p:nvPr/>
              </p:nvPicPr>
              <p:blipFill>
                <a:blip r:embed="rId386"/>
                <a:stretch>
                  <a:fillRect/>
                </a:stretch>
              </p:blipFill>
              <p:spPr>
                <a:xfrm>
                  <a:off x="8560491" y="5507409"/>
                  <a:ext cx="153360" cy="105840"/>
                </a:xfrm>
                <a:prstGeom prst="rect">
                  <a:avLst/>
                </a:prstGeom>
              </p:spPr>
            </p:pic>
          </mc:Fallback>
        </mc:AlternateContent>
      </p:grpSp>
      <p:grpSp>
        <p:nvGrpSpPr>
          <p:cNvPr id="279" name="Group 278">
            <a:extLst>
              <a:ext uri="{FF2B5EF4-FFF2-40B4-BE49-F238E27FC236}">
                <a16:creationId xmlns:a16="http://schemas.microsoft.com/office/drawing/2014/main" id="{3C893BA0-A23D-60AA-03D8-BFCE37819B71}"/>
              </a:ext>
            </a:extLst>
          </p:cNvPr>
          <p:cNvGrpSpPr/>
          <p:nvPr/>
        </p:nvGrpSpPr>
        <p:grpSpPr>
          <a:xfrm>
            <a:off x="6437931" y="6185289"/>
            <a:ext cx="207720" cy="136800"/>
            <a:chOff x="6437931" y="6185289"/>
            <a:chExt cx="207720" cy="136800"/>
          </a:xfrm>
        </p:grpSpPr>
        <mc:AlternateContent xmlns:mc="http://schemas.openxmlformats.org/markup-compatibility/2006" xmlns:p14="http://schemas.microsoft.com/office/powerpoint/2010/main">
          <mc:Choice Requires="p14">
            <p:contentPart p14:bwMode="auto" r:id="rId387">
              <p14:nvContentPartPr>
                <p14:cNvPr id="277" name="Ink 276">
                  <a:extLst>
                    <a:ext uri="{FF2B5EF4-FFF2-40B4-BE49-F238E27FC236}">
                      <a16:creationId xmlns:a16="http://schemas.microsoft.com/office/drawing/2014/main" id="{6F664605-43FA-7682-A74D-DC52AF443A8F}"/>
                    </a:ext>
                  </a:extLst>
                </p14:cNvPr>
                <p14:cNvContentPartPr/>
                <p14:nvPr/>
              </p14:nvContentPartPr>
              <p14:xfrm>
                <a:off x="6437931" y="6185289"/>
                <a:ext cx="194040" cy="33480"/>
              </p14:xfrm>
            </p:contentPart>
          </mc:Choice>
          <mc:Fallback xmlns="">
            <p:pic>
              <p:nvPicPr>
                <p:cNvPr id="277" name="Ink 276">
                  <a:extLst>
                    <a:ext uri="{FF2B5EF4-FFF2-40B4-BE49-F238E27FC236}">
                      <a16:creationId xmlns:a16="http://schemas.microsoft.com/office/drawing/2014/main" id="{6F664605-43FA-7682-A74D-DC52AF443A8F}"/>
                    </a:ext>
                  </a:extLst>
                </p:cNvPr>
                <p:cNvPicPr/>
                <p:nvPr/>
              </p:nvPicPr>
              <p:blipFill>
                <a:blip r:embed="rId388"/>
                <a:stretch>
                  <a:fillRect/>
                </a:stretch>
              </p:blipFill>
              <p:spPr>
                <a:xfrm>
                  <a:off x="6419931" y="6167649"/>
                  <a:ext cx="2296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78" name="Ink 277">
                  <a:extLst>
                    <a:ext uri="{FF2B5EF4-FFF2-40B4-BE49-F238E27FC236}">
                      <a16:creationId xmlns:a16="http://schemas.microsoft.com/office/drawing/2014/main" id="{26F3E0E8-DC7D-47F5-6E1B-BEB8CF725903}"/>
                    </a:ext>
                  </a:extLst>
                </p14:cNvPr>
                <p14:cNvContentPartPr/>
                <p14:nvPr/>
              </p14:nvContentPartPr>
              <p14:xfrm>
                <a:off x="6468171" y="6263049"/>
                <a:ext cx="177480" cy="59040"/>
              </p14:xfrm>
            </p:contentPart>
          </mc:Choice>
          <mc:Fallback xmlns="">
            <p:pic>
              <p:nvPicPr>
                <p:cNvPr id="278" name="Ink 277">
                  <a:extLst>
                    <a:ext uri="{FF2B5EF4-FFF2-40B4-BE49-F238E27FC236}">
                      <a16:creationId xmlns:a16="http://schemas.microsoft.com/office/drawing/2014/main" id="{26F3E0E8-DC7D-47F5-6E1B-BEB8CF725903}"/>
                    </a:ext>
                  </a:extLst>
                </p:cNvPr>
                <p:cNvPicPr/>
                <p:nvPr/>
              </p:nvPicPr>
              <p:blipFill>
                <a:blip r:embed="rId390"/>
                <a:stretch>
                  <a:fillRect/>
                </a:stretch>
              </p:blipFill>
              <p:spPr>
                <a:xfrm>
                  <a:off x="6450171" y="6245049"/>
                  <a:ext cx="213120" cy="94680"/>
                </a:xfrm>
                <a:prstGeom prst="rect">
                  <a:avLst/>
                </a:prstGeom>
              </p:spPr>
            </p:pic>
          </mc:Fallback>
        </mc:AlternateContent>
      </p:grpSp>
      <p:grpSp>
        <p:nvGrpSpPr>
          <p:cNvPr id="282" name="Group 281">
            <a:extLst>
              <a:ext uri="{FF2B5EF4-FFF2-40B4-BE49-F238E27FC236}">
                <a16:creationId xmlns:a16="http://schemas.microsoft.com/office/drawing/2014/main" id="{CE5B8764-1C01-7899-FBF5-36A19D695E23}"/>
              </a:ext>
            </a:extLst>
          </p:cNvPr>
          <p:cNvGrpSpPr/>
          <p:nvPr/>
        </p:nvGrpSpPr>
        <p:grpSpPr>
          <a:xfrm>
            <a:off x="6898011" y="5964609"/>
            <a:ext cx="301320" cy="279720"/>
            <a:chOff x="6898011" y="5964609"/>
            <a:chExt cx="301320" cy="279720"/>
          </a:xfrm>
        </p:grpSpPr>
        <mc:AlternateContent xmlns:mc="http://schemas.openxmlformats.org/markup-compatibility/2006" xmlns:p14="http://schemas.microsoft.com/office/powerpoint/2010/main">
          <mc:Choice Requires="p14">
            <p:contentPart p14:bwMode="auto" r:id="rId391">
              <p14:nvContentPartPr>
                <p14:cNvPr id="280" name="Ink 279">
                  <a:extLst>
                    <a:ext uri="{FF2B5EF4-FFF2-40B4-BE49-F238E27FC236}">
                      <a16:creationId xmlns:a16="http://schemas.microsoft.com/office/drawing/2014/main" id="{3F35A3CA-D448-0675-00E8-654458C5B373}"/>
                    </a:ext>
                  </a:extLst>
                </p14:cNvPr>
                <p14:cNvContentPartPr/>
                <p14:nvPr/>
              </p14:nvContentPartPr>
              <p14:xfrm>
                <a:off x="6898011" y="6133809"/>
                <a:ext cx="199800" cy="110520"/>
              </p14:xfrm>
            </p:contentPart>
          </mc:Choice>
          <mc:Fallback xmlns="">
            <p:pic>
              <p:nvPicPr>
                <p:cNvPr id="280" name="Ink 279">
                  <a:extLst>
                    <a:ext uri="{FF2B5EF4-FFF2-40B4-BE49-F238E27FC236}">
                      <a16:creationId xmlns:a16="http://schemas.microsoft.com/office/drawing/2014/main" id="{3F35A3CA-D448-0675-00E8-654458C5B373}"/>
                    </a:ext>
                  </a:extLst>
                </p:cNvPr>
                <p:cNvPicPr/>
                <p:nvPr/>
              </p:nvPicPr>
              <p:blipFill>
                <a:blip r:embed="rId392"/>
                <a:stretch>
                  <a:fillRect/>
                </a:stretch>
              </p:blipFill>
              <p:spPr>
                <a:xfrm>
                  <a:off x="6880371" y="6115809"/>
                  <a:ext cx="2354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81" name="Ink 280">
                  <a:extLst>
                    <a:ext uri="{FF2B5EF4-FFF2-40B4-BE49-F238E27FC236}">
                      <a16:creationId xmlns:a16="http://schemas.microsoft.com/office/drawing/2014/main" id="{250321F8-B2CB-1C7B-673D-02FEC7979035}"/>
                    </a:ext>
                  </a:extLst>
                </p14:cNvPr>
                <p14:cNvContentPartPr/>
                <p14:nvPr/>
              </p14:nvContentPartPr>
              <p14:xfrm>
                <a:off x="7081251" y="5964609"/>
                <a:ext cx="118080" cy="99720"/>
              </p14:xfrm>
            </p:contentPart>
          </mc:Choice>
          <mc:Fallback xmlns="">
            <p:pic>
              <p:nvPicPr>
                <p:cNvPr id="281" name="Ink 280">
                  <a:extLst>
                    <a:ext uri="{FF2B5EF4-FFF2-40B4-BE49-F238E27FC236}">
                      <a16:creationId xmlns:a16="http://schemas.microsoft.com/office/drawing/2014/main" id="{250321F8-B2CB-1C7B-673D-02FEC7979035}"/>
                    </a:ext>
                  </a:extLst>
                </p:cNvPr>
                <p:cNvPicPr/>
                <p:nvPr/>
              </p:nvPicPr>
              <p:blipFill>
                <a:blip r:embed="rId394"/>
                <a:stretch>
                  <a:fillRect/>
                </a:stretch>
              </p:blipFill>
              <p:spPr>
                <a:xfrm>
                  <a:off x="7063611" y="5946609"/>
                  <a:ext cx="153720" cy="135360"/>
                </a:xfrm>
                <a:prstGeom prst="rect">
                  <a:avLst/>
                </a:prstGeom>
              </p:spPr>
            </p:pic>
          </mc:Fallback>
        </mc:AlternateContent>
      </p:grpSp>
      <p:grpSp>
        <p:nvGrpSpPr>
          <p:cNvPr id="287" name="Group 286">
            <a:extLst>
              <a:ext uri="{FF2B5EF4-FFF2-40B4-BE49-F238E27FC236}">
                <a16:creationId xmlns:a16="http://schemas.microsoft.com/office/drawing/2014/main" id="{1286CFFC-62A5-3A93-EB76-E292E76B8B10}"/>
              </a:ext>
            </a:extLst>
          </p:cNvPr>
          <p:cNvGrpSpPr/>
          <p:nvPr/>
        </p:nvGrpSpPr>
        <p:grpSpPr>
          <a:xfrm>
            <a:off x="7330731" y="5986569"/>
            <a:ext cx="447840" cy="580680"/>
            <a:chOff x="7330731" y="5986569"/>
            <a:chExt cx="447840" cy="580680"/>
          </a:xfrm>
        </p:grpSpPr>
        <mc:AlternateContent xmlns:mc="http://schemas.openxmlformats.org/markup-compatibility/2006" xmlns:p14="http://schemas.microsoft.com/office/powerpoint/2010/main">
          <mc:Choice Requires="p14">
            <p:contentPart p14:bwMode="auto" r:id="rId395">
              <p14:nvContentPartPr>
                <p14:cNvPr id="283" name="Ink 282">
                  <a:extLst>
                    <a:ext uri="{FF2B5EF4-FFF2-40B4-BE49-F238E27FC236}">
                      <a16:creationId xmlns:a16="http://schemas.microsoft.com/office/drawing/2014/main" id="{001CFC12-8E23-0AC4-99A4-D6FC364CB9DE}"/>
                    </a:ext>
                  </a:extLst>
                </p14:cNvPr>
                <p14:cNvContentPartPr/>
                <p14:nvPr/>
              </p14:nvContentPartPr>
              <p14:xfrm>
                <a:off x="7330731" y="5986569"/>
                <a:ext cx="415800" cy="328680"/>
              </p14:xfrm>
            </p:contentPart>
          </mc:Choice>
          <mc:Fallback xmlns="">
            <p:pic>
              <p:nvPicPr>
                <p:cNvPr id="283" name="Ink 282">
                  <a:extLst>
                    <a:ext uri="{FF2B5EF4-FFF2-40B4-BE49-F238E27FC236}">
                      <a16:creationId xmlns:a16="http://schemas.microsoft.com/office/drawing/2014/main" id="{001CFC12-8E23-0AC4-99A4-D6FC364CB9DE}"/>
                    </a:ext>
                  </a:extLst>
                </p:cNvPr>
                <p:cNvPicPr/>
                <p:nvPr/>
              </p:nvPicPr>
              <p:blipFill>
                <a:blip r:embed="rId396"/>
                <a:stretch>
                  <a:fillRect/>
                </a:stretch>
              </p:blipFill>
              <p:spPr>
                <a:xfrm>
                  <a:off x="7313091" y="5968569"/>
                  <a:ext cx="45144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84" name="Ink 283">
                  <a:extLst>
                    <a:ext uri="{FF2B5EF4-FFF2-40B4-BE49-F238E27FC236}">
                      <a16:creationId xmlns:a16="http://schemas.microsoft.com/office/drawing/2014/main" id="{8A502DD7-290A-630D-19FA-93469C26B4BE}"/>
                    </a:ext>
                  </a:extLst>
                </p14:cNvPr>
                <p14:cNvContentPartPr/>
                <p14:nvPr/>
              </p14:nvContentPartPr>
              <p14:xfrm>
                <a:off x="7560051" y="6108969"/>
                <a:ext cx="147960" cy="144720"/>
              </p14:xfrm>
            </p:contentPart>
          </mc:Choice>
          <mc:Fallback xmlns="">
            <p:pic>
              <p:nvPicPr>
                <p:cNvPr id="284" name="Ink 283">
                  <a:extLst>
                    <a:ext uri="{FF2B5EF4-FFF2-40B4-BE49-F238E27FC236}">
                      <a16:creationId xmlns:a16="http://schemas.microsoft.com/office/drawing/2014/main" id="{8A502DD7-290A-630D-19FA-93469C26B4BE}"/>
                    </a:ext>
                  </a:extLst>
                </p:cNvPr>
                <p:cNvPicPr/>
                <p:nvPr/>
              </p:nvPicPr>
              <p:blipFill>
                <a:blip r:embed="rId398"/>
                <a:stretch>
                  <a:fillRect/>
                </a:stretch>
              </p:blipFill>
              <p:spPr>
                <a:xfrm>
                  <a:off x="7542411" y="6090969"/>
                  <a:ext cx="1836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85" name="Ink 284">
                  <a:extLst>
                    <a:ext uri="{FF2B5EF4-FFF2-40B4-BE49-F238E27FC236}">
                      <a16:creationId xmlns:a16="http://schemas.microsoft.com/office/drawing/2014/main" id="{7438010C-6949-4A79-50EF-290F9765D3FD}"/>
                    </a:ext>
                  </a:extLst>
                </p14:cNvPr>
                <p14:cNvContentPartPr/>
                <p14:nvPr/>
              </p14:nvContentPartPr>
              <p14:xfrm>
                <a:off x="7344771" y="6345129"/>
                <a:ext cx="433800" cy="33840"/>
              </p14:xfrm>
            </p:contentPart>
          </mc:Choice>
          <mc:Fallback xmlns="">
            <p:pic>
              <p:nvPicPr>
                <p:cNvPr id="285" name="Ink 284">
                  <a:extLst>
                    <a:ext uri="{FF2B5EF4-FFF2-40B4-BE49-F238E27FC236}">
                      <a16:creationId xmlns:a16="http://schemas.microsoft.com/office/drawing/2014/main" id="{7438010C-6949-4A79-50EF-290F9765D3FD}"/>
                    </a:ext>
                  </a:extLst>
                </p:cNvPr>
                <p:cNvPicPr/>
                <p:nvPr/>
              </p:nvPicPr>
              <p:blipFill>
                <a:blip r:embed="rId400"/>
                <a:stretch>
                  <a:fillRect/>
                </a:stretch>
              </p:blipFill>
              <p:spPr>
                <a:xfrm>
                  <a:off x="7326771" y="6327489"/>
                  <a:ext cx="469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86" name="Ink 285">
                  <a:extLst>
                    <a:ext uri="{FF2B5EF4-FFF2-40B4-BE49-F238E27FC236}">
                      <a16:creationId xmlns:a16="http://schemas.microsoft.com/office/drawing/2014/main" id="{C2459F78-6DAD-73A9-4B4A-94573B9723C6}"/>
                    </a:ext>
                  </a:extLst>
                </p14:cNvPr>
                <p14:cNvContentPartPr/>
                <p14:nvPr/>
              </p14:nvContentPartPr>
              <p14:xfrm>
                <a:off x="7531251" y="6412809"/>
                <a:ext cx="188640" cy="154440"/>
              </p14:xfrm>
            </p:contentPart>
          </mc:Choice>
          <mc:Fallback xmlns="">
            <p:pic>
              <p:nvPicPr>
                <p:cNvPr id="286" name="Ink 285">
                  <a:extLst>
                    <a:ext uri="{FF2B5EF4-FFF2-40B4-BE49-F238E27FC236}">
                      <a16:creationId xmlns:a16="http://schemas.microsoft.com/office/drawing/2014/main" id="{C2459F78-6DAD-73A9-4B4A-94573B9723C6}"/>
                    </a:ext>
                  </a:extLst>
                </p:cNvPr>
                <p:cNvPicPr/>
                <p:nvPr/>
              </p:nvPicPr>
              <p:blipFill>
                <a:blip r:embed="rId402"/>
                <a:stretch>
                  <a:fillRect/>
                </a:stretch>
              </p:blipFill>
              <p:spPr>
                <a:xfrm>
                  <a:off x="7513251" y="6395169"/>
                  <a:ext cx="224280" cy="190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3">
            <p14:nvContentPartPr>
              <p14:cNvPr id="288" name="Ink 287">
                <a:extLst>
                  <a:ext uri="{FF2B5EF4-FFF2-40B4-BE49-F238E27FC236}">
                    <a16:creationId xmlns:a16="http://schemas.microsoft.com/office/drawing/2014/main" id="{3E5C40E9-20F0-5EB7-BB79-A2E5BFD201E6}"/>
                  </a:ext>
                </a:extLst>
              </p14:cNvPr>
              <p14:cNvContentPartPr/>
              <p14:nvPr/>
            </p14:nvContentPartPr>
            <p14:xfrm>
              <a:off x="5360811" y="4209609"/>
              <a:ext cx="213120" cy="980640"/>
            </p14:xfrm>
          </p:contentPart>
        </mc:Choice>
        <mc:Fallback xmlns="">
          <p:pic>
            <p:nvPicPr>
              <p:cNvPr id="288" name="Ink 287">
                <a:extLst>
                  <a:ext uri="{FF2B5EF4-FFF2-40B4-BE49-F238E27FC236}">
                    <a16:creationId xmlns:a16="http://schemas.microsoft.com/office/drawing/2014/main" id="{3E5C40E9-20F0-5EB7-BB79-A2E5BFD201E6}"/>
                  </a:ext>
                </a:extLst>
              </p:cNvPr>
              <p:cNvPicPr/>
              <p:nvPr/>
            </p:nvPicPr>
            <p:blipFill>
              <a:blip r:embed="rId404"/>
              <a:stretch>
                <a:fillRect/>
              </a:stretch>
            </p:blipFill>
            <p:spPr>
              <a:xfrm>
                <a:off x="5343171" y="4191969"/>
                <a:ext cx="248760" cy="1016280"/>
              </a:xfrm>
              <a:prstGeom prst="rect">
                <a:avLst/>
              </a:prstGeom>
            </p:spPr>
          </p:pic>
        </mc:Fallback>
      </mc:AlternateContent>
    </p:spTree>
    <p:extLst>
      <p:ext uri="{BB962C8B-B14F-4D97-AF65-F5344CB8AC3E}">
        <p14:creationId xmlns:p14="http://schemas.microsoft.com/office/powerpoint/2010/main" val="2677861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2A8DD1-DD71-FF29-9C0E-E0851AD0564D}"/>
              </a:ext>
            </a:extLst>
          </p:cNvPr>
          <p:cNvSpPr txBox="1"/>
          <p:nvPr/>
        </p:nvSpPr>
        <p:spPr>
          <a:xfrm>
            <a:off x="898072" y="2615974"/>
            <a:ext cx="7870371" cy="1477328"/>
          </a:xfrm>
          <a:prstGeom prst="rect">
            <a:avLst/>
          </a:prstGeom>
          <a:noFill/>
        </p:spPr>
        <p:txBody>
          <a:bodyPr wrap="square">
            <a:spAutoFit/>
          </a:bodyPr>
          <a:lstStyle/>
          <a:p>
            <a:pPr algn="l"/>
            <a:r>
              <a:rPr lang="en-US" sz="1800" b="0" i="0" u="none" strike="noStrike" baseline="0" dirty="0">
                <a:latin typeface="CMR10"/>
              </a:rPr>
              <a:t>In Fig. 2(d), these reciprocal lattice vectors and integral combinations of</a:t>
            </a:r>
          </a:p>
          <a:p>
            <a:pPr algn="l"/>
            <a:r>
              <a:rPr lang="en-US" sz="1800" b="0" i="0" u="none" strike="noStrike" baseline="0" dirty="0">
                <a:latin typeface="CMR10"/>
              </a:rPr>
              <a:t>them leading to equivalent points in the </a:t>
            </a:r>
            <a:r>
              <a:rPr lang="en-US" dirty="0">
                <a:latin typeface="CMR10"/>
              </a:rPr>
              <a:t>reciprocal lattice</a:t>
            </a:r>
            <a:r>
              <a:rPr lang="en-US" sz="1800" b="0" i="0" u="none" strike="noStrike" baseline="0" dirty="0">
                <a:latin typeface="CMR10"/>
              </a:rPr>
              <a:t> are shown. The distance</a:t>
            </a:r>
          </a:p>
          <a:p>
            <a:pPr algn="l"/>
            <a:r>
              <a:rPr lang="en-US" sz="1800" b="0" i="0" u="none" strike="noStrike" baseline="0" dirty="0">
                <a:latin typeface="CMR10"/>
              </a:rPr>
              <a:t>to each of these six points neighboring the central reciprocal lattice point (from</a:t>
            </a:r>
          </a:p>
          <a:p>
            <a:pPr algn="l"/>
            <a:r>
              <a:rPr lang="en-US" sz="1800" b="0" i="0" u="none" strike="noStrike" baseline="0" dirty="0">
                <a:latin typeface="CMR10"/>
              </a:rPr>
              <a:t>which the arrows originate) is </a:t>
            </a:r>
          </a:p>
          <a:p>
            <a:pPr algn="l"/>
            <a:endParaRPr lang="en-US" dirty="0">
              <a:latin typeface="CMR10"/>
            </a:endParaRPr>
          </a:p>
        </p:txBody>
      </p:sp>
      <p:pic>
        <p:nvPicPr>
          <p:cNvPr id="3" name="Picture 2">
            <a:extLst>
              <a:ext uri="{FF2B5EF4-FFF2-40B4-BE49-F238E27FC236}">
                <a16:creationId xmlns:a16="http://schemas.microsoft.com/office/drawing/2014/main" id="{9805207C-CC58-CF36-F9EB-D450932B6397}"/>
              </a:ext>
            </a:extLst>
          </p:cNvPr>
          <p:cNvPicPr>
            <a:picLocks noChangeAspect="1"/>
          </p:cNvPicPr>
          <p:nvPr/>
        </p:nvPicPr>
        <p:blipFill>
          <a:blip r:embed="rId2"/>
          <a:stretch>
            <a:fillRect/>
          </a:stretch>
        </p:blipFill>
        <p:spPr>
          <a:xfrm>
            <a:off x="4384556" y="3538588"/>
            <a:ext cx="2489327" cy="679627"/>
          </a:xfrm>
          <a:prstGeom prst="rect">
            <a:avLst/>
          </a:prstGeom>
        </p:spPr>
      </p:pic>
      <p:grpSp>
        <p:nvGrpSpPr>
          <p:cNvPr id="12" name="Group 11">
            <a:extLst>
              <a:ext uri="{FF2B5EF4-FFF2-40B4-BE49-F238E27FC236}">
                <a16:creationId xmlns:a16="http://schemas.microsoft.com/office/drawing/2014/main" id="{22A736B9-BCA7-8961-EB72-663A536236EE}"/>
              </a:ext>
            </a:extLst>
          </p:cNvPr>
          <p:cNvGrpSpPr/>
          <p:nvPr/>
        </p:nvGrpSpPr>
        <p:grpSpPr>
          <a:xfrm>
            <a:off x="635091" y="246369"/>
            <a:ext cx="400320" cy="282600"/>
            <a:chOff x="635091" y="246369"/>
            <a:chExt cx="400320" cy="282600"/>
          </a:xfrm>
        </p:grpSpPr>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9C5C9A6C-54CF-B20D-960C-5820C93B0C73}"/>
                    </a:ext>
                  </a:extLst>
                </p14:cNvPr>
                <p14:cNvContentPartPr/>
                <p14:nvPr/>
              </p14:nvContentPartPr>
              <p14:xfrm>
                <a:off x="649131" y="299649"/>
                <a:ext cx="137520" cy="123480"/>
              </p14:xfrm>
            </p:contentPart>
          </mc:Choice>
          <mc:Fallback xmlns="">
            <p:pic>
              <p:nvPicPr>
                <p:cNvPr id="6" name="Ink 5">
                  <a:extLst>
                    <a:ext uri="{FF2B5EF4-FFF2-40B4-BE49-F238E27FC236}">
                      <a16:creationId xmlns:a16="http://schemas.microsoft.com/office/drawing/2014/main" id="{9C5C9A6C-54CF-B20D-960C-5820C93B0C73}"/>
                    </a:ext>
                  </a:extLst>
                </p:cNvPr>
                <p:cNvPicPr/>
                <p:nvPr/>
              </p:nvPicPr>
              <p:blipFill>
                <a:blip r:embed="rId4"/>
                <a:stretch>
                  <a:fillRect/>
                </a:stretch>
              </p:blipFill>
              <p:spPr>
                <a:xfrm>
                  <a:off x="631131" y="281649"/>
                  <a:ext cx="1731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2F7EFBA-3346-F9EC-83F6-E4B9DE5A08CB}"/>
                    </a:ext>
                  </a:extLst>
                </p14:cNvPr>
                <p14:cNvContentPartPr/>
                <p14:nvPr/>
              </p14:nvContentPartPr>
              <p14:xfrm>
                <a:off x="875211" y="411249"/>
                <a:ext cx="14760" cy="117720"/>
              </p14:xfrm>
            </p:contentPart>
          </mc:Choice>
          <mc:Fallback xmlns="">
            <p:pic>
              <p:nvPicPr>
                <p:cNvPr id="7" name="Ink 6">
                  <a:extLst>
                    <a:ext uri="{FF2B5EF4-FFF2-40B4-BE49-F238E27FC236}">
                      <a16:creationId xmlns:a16="http://schemas.microsoft.com/office/drawing/2014/main" id="{E2F7EFBA-3346-F9EC-83F6-E4B9DE5A08CB}"/>
                    </a:ext>
                  </a:extLst>
                </p:cNvPr>
                <p:cNvPicPr/>
                <p:nvPr/>
              </p:nvPicPr>
              <p:blipFill>
                <a:blip r:embed="rId6"/>
                <a:stretch>
                  <a:fillRect/>
                </a:stretch>
              </p:blipFill>
              <p:spPr>
                <a:xfrm>
                  <a:off x="857211" y="393609"/>
                  <a:ext cx="504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B373A169-8701-1BEE-729D-452F918A74E7}"/>
                    </a:ext>
                  </a:extLst>
                </p14:cNvPr>
                <p14:cNvContentPartPr/>
                <p14:nvPr/>
              </p14:nvContentPartPr>
              <p14:xfrm>
                <a:off x="635091" y="246369"/>
                <a:ext cx="155160" cy="9720"/>
              </p14:xfrm>
            </p:contentPart>
          </mc:Choice>
          <mc:Fallback xmlns="">
            <p:pic>
              <p:nvPicPr>
                <p:cNvPr id="8" name="Ink 7">
                  <a:extLst>
                    <a:ext uri="{FF2B5EF4-FFF2-40B4-BE49-F238E27FC236}">
                      <a16:creationId xmlns:a16="http://schemas.microsoft.com/office/drawing/2014/main" id="{B373A169-8701-1BEE-729D-452F918A74E7}"/>
                    </a:ext>
                  </a:extLst>
                </p:cNvPr>
                <p:cNvPicPr/>
                <p:nvPr/>
              </p:nvPicPr>
              <p:blipFill>
                <a:blip r:embed="rId8"/>
                <a:stretch>
                  <a:fillRect/>
                </a:stretch>
              </p:blipFill>
              <p:spPr>
                <a:xfrm>
                  <a:off x="617091" y="228369"/>
                  <a:ext cx="1908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40A83124-116D-9D7F-E2C9-C3932F9C0990}"/>
                    </a:ext>
                  </a:extLst>
                </p14:cNvPr>
                <p14:cNvContentPartPr/>
                <p14:nvPr/>
              </p14:nvContentPartPr>
              <p14:xfrm>
                <a:off x="1019571" y="341409"/>
                <a:ext cx="15840" cy="27720"/>
              </p14:xfrm>
            </p:contentPart>
          </mc:Choice>
          <mc:Fallback xmlns="">
            <p:pic>
              <p:nvPicPr>
                <p:cNvPr id="9" name="Ink 8">
                  <a:extLst>
                    <a:ext uri="{FF2B5EF4-FFF2-40B4-BE49-F238E27FC236}">
                      <a16:creationId xmlns:a16="http://schemas.microsoft.com/office/drawing/2014/main" id="{40A83124-116D-9D7F-E2C9-C3932F9C0990}"/>
                    </a:ext>
                  </a:extLst>
                </p:cNvPr>
                <p:cNvPicPr/>
                <p:nvPr/>
              </p:nvPicPr>
              <p:blipFill>
                <a:blip r:embed="rId10"/>
                <a:stretch>
                  <a:fillRect/>
                </a:stretch>
              </p:blipFill>
              <p:spPr>
                <a:xfrm>
                  <a:off x="1001931" y="323769"/>
                  <a:ext cx="51480" cy="63360"/>
                </a:xfrm>
                <a:prstGeom prst="rect">
                  <a:avLst/>
                </a:prstGeom>
              </p:spPr>
            </p:pic>
          </mc:Fallback>
        </mc:AlternateContent>
      </p:grpSp>
      <p:grpSp>
        <p:nvGrpSpPr>
          <p:cNvPr id="19" name="Group 18">
            <a:extLst>
              <a:ext uri="{FF2B5EF4-FFF2-40B4-BE49-F238E27FC236}">
                <a16:creationId xmlns:a16="http://schemas.microsoft.com/office/drawing/2014/main" id="{FA5C6276-D1D6-9498-A2D3-F98440766D5F}"/>
              </a:ext>
            </a:extLst>
          </p:cNvPr>
          <p:cNvGrpSpPr/>
          <p:nvPr/>
        </p:nvGrpSpPr>
        <p:grpSpPr>
          <a:xfrm>
            <a:off x="1164291" y="258249"/>
            <a:ext cx="237600" cy="281520"/>
            <a:chOff x="1164291" y="258249"/>
            <a:chExt cx="237600" cy="281520"/>
          </a:xfrm>
        </p:grpSpPr>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01C42F78-5642-C9D9-1935-622BE3A614A0}"/>
                    </a:ext>
                  </a:extLst>
                </p14:cNvPr>
                <p14:cNvContentPartPr/>
                <p14:nvPr/>
              </p14:nvContentPartPr>
              <p14:xfrm>
                <a:off x="1164291" y="258249"/>
                <a:ext cx="181800" cy="174600"/>
              </p14:xfrm>
            </p:contentPart>
          </mc:Choice>
          <mc:Fallback xmlns="">
            <p:pic>
              <p:nvPicPr>
                <p:cNvPr id="13" name="Ink 12">
                  <a:extLst>
                    <a:ext uri="{FF2B5EF4-FFF2-40B4-BE49-F238E27FC236}">
                      <a16:creationId xmlns:a16="http://schemas.microsoft.com/office/drawing/2014/main" id="{01C42F78-5642-C9D9-1935-622BE3A614A0}"/>
                    </a:ext>
                  </a:extLst>
                </p:cNvPr>
                <p:cNvPicPr/>
                <p:nvPr/>
              </p:nvPicPr>
              <p:blipFill>
                <a:blip r:embed="rId12"/>
                <a:stretch>
                  <a:fillRect/>
                </a:stretch>
              </p:blipFill>
              <p:spPr>
                <a:xfrm>
                  <a:off x="1146651" y="240609"/>
                  <a:ext cx="2174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FB295958-EAF5-BD05-2257-8C63551C4D59}"/>
                    </a:ext>
                  </a:extLst>
                </p14:cNvPr>
                <p14:cNvContentPartPr/>
                <p14:nvPr/>
              </p14:nvContentPartPr>
              <p14:xfrm>
                <a:off x="1384251" y="439689"/>
                <a:ext cx="17640" cy="100080"/>
              </p14:xfrm>
            </p:contentPart>
          </mc:Choice>
          <mc:Fallback xmlns="">
            <p:pic>
              <p:nvPicPr>
                <p:cNvPr id="14" name="Ink 13">
                  <a:extLst>
                    <a:ext uri="{FF2B5EF4-FFF2-40B4-BE49-F238E27FC236}">
                      <a16:creationId xmlns:a16="http://schemas.microsoft.com/office/drawing/2014/main" id="{FB295958-EAF5-BD05-2257-8C63551C4D59}"/>
                    </a:ext>
                  </a:extLst>
                </p:cNvPr>
                <p:cNvPicPr/>
                <p:nvPr/>
              </p:nvPicPr>
              <p:blipFill>
                <a:blip r:embed="rId14"/>
                <a:stretch>
                  <a:fillRect/>
                </a:stretch>
              </p:blipFill>
              <p:spPr>
                <a:xfrm>
                  <a:off x="1366251" y="421689"/>
                  <a:ext cx="53280" cy="13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5" name="Ink 14">
                <a:extLst>
                  <a:ext uri="{FF2B5EF4-FFF2-40B4-BE49-F238E27FC236}">
                    <a16:creationId xmlns:a16="http://schemas.microsoft.com/office/drawing/2014/main" id="{36F96F96-6CFD-36AD-689A-20113116AF27}"/>
                  </a:ext>
                </a:extLst>
              </p14:cNvPr>
              <p14:cNvContentPartPr/>
              <p14:nvPr/>
            </p14:nvContentPartPr>
            <p14:xfrm>
              <a:off x="1185891" y="169689"/>
              <a:ext cx="177120" cy="30240"/>
            </p14:xfrm>
          </p:contentPart>
        </mc:Choice>
        <mc:Fallback xmlns="">
          <p:pic>
            <p:nvPicPr>
              <p:cNvPr id="15" name="Ink 14">
                <a:extLst>
                  <a:ext uri="{FF2B5EF4-FFF2-40B4-BE49-F238E27FC236}">
                    <a16:creationId xmlns:a16="http://schemas.microsoft.com/office/drawing/2014/main" id="{36F96F96-6CFD-36AD-689A-20113116AF27}"/>
                  </a:ext>
                </a:extLst>
              </p:cNvPr>
              <p:cNvPicPr/>
              <p:nvPr/>
            </p:nvPicPr>
            <p:blipFill>
              <a:blip r:embed="rId16"/>
              <a:stretch>
                <a:fillRect/>
              </a:stretch>
            </p:blipFill>
            <p:spPr>
              <a:xfrm>
                <a:off x="1167891" y="151689"/>
                <a:ext cx="212760" cy="65880"/>
              </a:xfrm>
              <a:prstGeom prst="rect">
                <a:avLst/>
              </a:prstGeom>
            </p:spPr>
          </p:pic>
        </mc:Fallback>
      </mc:AlternateContent>
      <p:grpSp>
        <p:nvGrpSpPr>
          <p:cNvPr id="25" name="Group 24">
            <a:extLst>
              <a:ext uri="{FF2B5EF4-FFF2-40B4-BE49-F238E27FC236}">
                <a16:creationId xmlns:a16="http://schemas.microsoft.com/office/drawing/2014/main" id="{0E2AA92A-BE97-A96E-4BDD-21EDAB5D138E}"/>
              </a:ext>
            </a:extLst>
          </p:cNvPr>
          <p:cNvGrpSpPr/>
          <p:nvPr/>
        </p:nvGrpSpPr>
        <p:grpSpPr>
          <a:xfrm>
            <a:off x="1593771" y="146649"/>
            <a:ext cx="781920" cy="285840"/>
            <a:chOff x="1593771" y="146649"/>
            <a:chExt cx="781920" cy="285840"/>
          </a:xfrm>
        </p:grpSpPr>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7BEC84E6-4C14-65D9-C47F-DCAF45E0A9CD}"/>
                    </a:ext>
                  </a:extLst>
                </p14:cNvPr>
                <p14:cNvContentPartPr/>
                <p14:nvPr/>
              </p14:nvContentPartPr>
              <p14:xfrm>
                <a:off x="1593771" y="329889"/>
                <a:ext cx="189360" cy="34920"/>
              </p14:xfrm>
            </p:contentPart>
          </mc:Choice>
          <mc:Fallback xmlns="">
            <p:pic>
              <p:nvPicPr>
                <p:cNvPr id="16" name="Ink 15">
                  <a:extLst>
                    <a:ext uri="{FF2B5EF4-FFF2-40B4-BE49-F238E27FC236}">
                      <a16:creationId xmlns:a16="http://schemas.microsoft.com/office/drawing/2014/main" id="{7BEC84E6-4C14-65D9-C47F-DCAF45E0A9CD}"/>
                    </a:ext>
                  </a:extLst>
                </p:cNvPr>
                <p:cNvPicPr/>
                <p:nvPr/>
              </p:nvPicPr>
              <p:blipFill>
                <a:blip r:embed="rId18"/>
                <a:stretch>
                  <a:fillRect/>
                </a:stretch>
              </p:blipFill>
              <p:spPr>
                <a:xfrm>
                  <a:off x="1575771" y="312249"/>
                  <a:ext cx="2250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id="{B18B0CCD-EFEE-4F26-E227-A97D2AF8F029}"/>
                    </a:ext>
                  </a:extLst>
                </p14:cNvPr>
                <p14:cNvContentPartPr/>
                <p14:nvPr/>
              </p14:nvContentPartPr>
              <p14:xfrm>
                <a:off x="1617891" y="391809"/>
                <a:ext cx="178920" cy="25920"/>
              </p14:xfrm>
            </p:contentPart>
          </mc:Choice>
          <mc:Fallback xmlns="">
            <p:pic>
              <p:nvPicPr>
                <p:cNvPr id="17" name="Ink 16">
                  <a:extLst>
                    <a:ext uri="{FF2B5EF4-FFF2-40B4-BE49-F238E27FC236}">
                      <a16:creationId xmlns:a16="http://schemas.microsoft.com/office/drawing/2014/main" id="{B18B0CCD-EFEE-4F26-E227-A97D2AF8F029}"/>
                    </a:ext>
                  </a:extLst>
                </p:cNvPr>
                <p:cNvPicPr/>
                <p:nvPr/>
              </p:nvPicPr>
              <p:blipFill>
                <a:blip r:embed="rId20"/>
                <a:stretch>
                  <a:fillRect/>
                </a:stretch>
              </p:blipFill>
              <p:spPr>
                <a:xfrm>
                  <a:off x="1600251" y="373809"/>
                  <a:ext cx="2145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Ink 19">
                  <a:extLst>
                    <a:ext uri="{FF2B5EF4-FFF2-40B4-BE49-F238E27FC236}">
                      <a16:creationId xmlns:a16="http://schemas.microsoft.com/office/drawing/2014/main" id="{4B33302E-B777-D2C9-C357-17DB0375C9A4}"/>
                    </a:ext>
                  </a:extLst>
                </p14:cNvPr>
                <p14:cNvContentPartPr/>
                <p14:nvPr/>
              </p14:nvContentPartPr>
              <p14:xfrm>
                <a:off x="1838571" y="211449"/>
                <a:ext cx="199080" cy="221040"/>
              </p14:xfrm>
            </p:contentPart>
          </mc:Choice>
          <mc:Fallback xmlns="">
            <p:pic>
              <p:nvPicPr>
                <p:cNvPr id="20" name="Ink 19">
                  <a:extLst>
                    <a:ext uri="{FF2B5EF4-FFF2-40B4-BE49-F238E27FC236}">
                      <a16:creationId xmlns:a16="http://schemas.microsoft.com/office/drawing/2014/main" id="{4B33302E-B777-D2C9-C357-17DB0375C9A4}"/>
                    </a:ext>
                  </a:extLst>
                </p:cNvPr>
                <p:cNvPicPr/>
                <p:nvPr/>
              </p:nvPicPr>
              <p:blipFill>
                <a:blip r:embed="rId22"/>
                <a:stretch>
                  <a:fillRect/>
                </a:stretch>
              </p:blipFill>
              <p:spPr>
                <a:xfrm>
                  <a:off x="1820931" y="193449"/>
                  <a:ext cx="23472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Ink 20">
                  <a:extLst>
                    <a:ext uri="{FF2B5EF4-FFF2-40B4-BE49-F238E27FC236}">
                      <a16:creationId xmlns:a16="http://schemas.microsoft.com/office/drawing/2014/main" id="{01F1A67B-B5CA-A0B5-4E1C-5F894B23C857}"/>
                    </a:ext>
                  </a:extLst>
                </p14:cNvPr>
                <p14:cNvContentPartPr/>
                <p14:nvPr/>
              </p14:nvContentPartPr>
              <p14:xfrm>
                <a:off x="2106771" y="284169"/>
                <a:ext cx="14400" cy="127800"/>
              </p14:xfrm>
            </p:contentPart>
          </mc:Choice>
          <mc:Fallback xmlns="">
            <p:pic>
              <p:nvPicPr>
                <p:cNvPr id="21" name="Ink 20">
                  <a:extLst>
                    <a:ext uri="{FF2B5EF4-FFF2-40B4-BE49-F238E27FC236}">
                      <a16:creationId xmlns:a16="http://schemas.microsoft.com/office/drawing/2014/main" id="{01F1A67B-B5CA-A0B5-4E1C-5F894B23C857}"/>
                    </a:ext>
                  </a:extLst>
                </p:cNvPr>
                <p:cNvPicPr/>
                <p:nvPr/>
              </p:nvPicPr>
              <p:blipFill>
                <a:blip r:embed="rId24"/>
                <a:stretch>
                  <a:fillRect/>
                </a:stretch>
              </p:blipFill>
              <p:spPr>
                <a:xfrm>
                  <a:off x="2088771" y="266169"/>
                  <a:ext cx="500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Ink 21">
                  <a:extLst>
                    <a:ext uri="{FF2B5EF4-FFF2-40B4-BE49-F238E27FC236}">
                      <a16:creationId xmlns:a16="http://schemas.microsoft.com/office/drawing/2014/main" id="{FD89B265-2AC7-9BD8-7139-D959382E0886}"/>
                    </a:ext>
                  </a:extLst>
                </p14:cNvPr>
                <p14:cNvContentPartPr/>
                <p14:nvPr/>
              </p14:nvContentPartPr>
              <p14:xfrm>
                <a:off x="2129811" y="297129"/>
                <a:ext cx="2520" cy="7200"/>
              </p14:xfrm>
            </p:contentPart>
          </mc:Choice>
          <mc:Fallback xmlns="">
            <p:pic>
              <p:nvPicPr>
                <p:cNvPr id="22" name="Ink 21">
                  <a:extLst>
                    <a:ext uri="{FF2B5EF4-FFF2-40B4-BE49-F238E27FC236}">
                      <a16:creationId xmlns:a16="http://schemas.microsoft.com/office/drawing/2014/main" id="{FD89B265-2AC7-9BD8-7139-D959382E0886}"/>
                    </a:ext>
                  </a:extLst>
                </p:cNvPr>
                <p:cNvPicPr/>
                <p:nvPr/>
              </p:nvPicPr>
              <p:blipFill>
                <a:blip r:embed="rId26"/>
                <a:stretch>
                  <a:fillRect/>
                </a:stretch>
              </p:blipFill>
              <p:spPr>
                <a:xfrm>
                  <a:off x="2112171" y="279489"/>
                  <a:ext cx="381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Ink 22">
                  <a:extLst>
                    <a:ext uri="{FF2B5EF4-FFF2-40B4-BE49-F238E27FC236}">
                      <a16:creationId xmlns:a16="http://schemas.microsoft.com/office/drawing/2014/main" id="{4C439477-6C7F-CE72-D5C3-953D2DD0D031}"/>
                    </a:ext>
                  </a:extLst>
                </p14:cNvPr>
                <p14:cNvContentPartPr/>
                <p14:nvPr/>
              </p14:nvContentPartPr>
              <p14:xfrm>
                <a:off x="2162571" y="280569"/>
                <a:ext cx="47520" cy="104400"/>
              </p14:xfrm>
            </p:contentPart>
          </mc:Choice>
          <mc:Fallback xmlns="">
            <p:pic>
              <p:nvPicPr>
                <p:cNvPr id="23" name="Ink 22">
                  <a:extLst>
                    <a:ext uri="{FF2B5EF4-FFF2-40B4-BE49-F238E27FC236}">
                      <a16:creationId xmlns:a16="http://schemas.microsoft.com/office/drawing/2014/main" id="{4C439477-6C7F-CE72-D5C3-953D2DD0D031}"/>
                    </a:ext>
                  </a:extLst>
                </p:cNvPr>
                <p:cNvPicPr/>
                <p:nvPr/>
              </p:nvPicPr>
              <p:blipFill>
                <a:blip r:embed="rId28"/>
                <a:stretch>
                  <a:fillRect/>
                </a:stretch>
              </p:blipFill>
              <p:spPr>
                <a:xfrm>
                  <a:off x="2144571" y="262929"/>
                  <a:ext cx="831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Ink 23">
                  <a:extLst>
                    <a:ext uri="{FF2B5EF4-FFF2-40B4-BE49-F238E27FC236}">
                      <a16:creationId xmlns:a16="http://schemas.microsoft.com/office/drawing/2014/main" id="{1FFEAB5C-C578-2E57-8243-4F9D477102E6}"/>
                    </a:ext>
                  </a:extLst>
                </p14:cNvPr>
                <p14:cNvContentPartPr/>
                <p14:nvPr/>
              </p14:nvContentPartPr>
              <p14:xfrm>
                <a:off x="2066811" y="146649"/>
                <a:ext cx="308880" cy="184320"/>
              </p14:xfrm>
            </p:contentPart>
          </mc:Choice>
          <mc:Fallback xmlns="">
            <p:pic>
              <p:nvPicPr>
                <p:cNvPr id="24" name="Ink 23">
                  <a:extLst>
                    <a:ext uri="{FF2B5EF4-FFF2-40B4-BE49-F238E27FC236}">
                      <a16:creationId xmlns:a16="http://schemas.microsoft.com/office/drawing/2014/main" id="{1FFEAB5C-C578-2E57-8243-4F9D477102E6}"/>
                    </a:ext>
                  </a:extLst>
                </p:cNvPr>
                <p:cNvPicPr/>
                <p:nvPr/>
              </p:nvPicPr>
              <p:blipFill>
                <a:blip r:embed="rId30"/>
                <a:stretch>
                  <a:fillRect/>
                </a:stretch>
              </p:blipFill>
              <p:spPr>
                <a:xfrm>
                  <a:off x="2048811" y="128649"/>
                  <a:ext cx="344520" cy="219960"/>
                </a:xfrm>
                <a:prstGeom prst="rect">
                  <a:avLst/>
                </a:prstGeom>
              </p:spPr>
            </p:pic>
          </mc:Fallback>
        </mc:AlternateContent>
      </p:grpSp>
      <p:grpSp>
        <p:nvGrpSpPr>
          <p:cNvPr id="37" name="Group 36">
            <a:extLst>
              <a:ext uri="{FF2B5EF4-FFF2-40B4-BE49-F238E27FC236}">
                <a16:creationId xmlns:a16="http://schemas.microsoft.com/office/drawing/2014/main" id="{675AB778-049D-979B-2AD7-2766EC36C145}"/>
              </a:ext>
            </a:extLst>
          </p:cNvPr>
          <p:cNvGrpSpPr/>
          <p:nvPr/>
        </p:nvGrpSpPr>
        <p:grpSpPr>
          <a:xfrm>
            <a:off x="676851" y="668289"/>
            <a:ext cx="783360" cy="416160"/>
            <a:chOff x="676851" y="668289"/>
            <a:chExt cx="783360" cy="416160"/>
          </a:xfrm>
        </p:grpSpPr>
        <mc:AlternateContent xmlns:mc="http://schemas.openxmlformats.org/markup-compatibility/2006" xmlns:p14="http://schemas.microsoft.com/office/powerpoint/2010/main">
          <mc:Choice Requires="p14">
            <p:contentPart p14:bwMode="auto" r:id="rId31">
              <p14:nvContentPartPr>
                <p14:cNvPr id="26" name="Ink 25">
                  <a:extLst>
                    <a:ext uri="{FF2B5EF4-FFF2-40B4-BE49-F238E27FC236}">
                      <a16:creationId xmlns:a16="http://schemas.microsoft.com/office/drawing/2014/main" id="{641BB4EF-BA00-FA81-7C82-7B919D4B4519}"/>
                    </a:ext>
                  </a:extLst>
                </p14:cNvPr>
                <p14:cNvContentPartPr/>
                <p14:nvPr/>
              </p14:nvContentPartPr>
              <p14:xfrm>
                <a:off x="676851" y="825969"/>
                <a:ext cx="187920" cy="153720"/>
              </p14:xfrm>
            </p:contentPart>
          </mc:Choice>
          <mc:Fallback xmlns="">
            <p:pic>
              <p:nvPicPr>
                <p:cNvPr id="26" name="Ink 25">
                  <a:extLst>
                    <a:ext uri="{FF2B5EF4-FFF2-40B4-BE49-F238E27FC236}">
                      <a16:creationId xmlns:a16="http://schemas.microsoft.com/office/drawing/2014/main" id="{641BB4EF-BA00-FA81-7C82-7B919D4B4519}"/>
                    </a:ext>
                  </a:extLst>
                </p:cNvPr>
                <p:cNvPicPr/>
                <p:nvPr/>
              </p:nvPicPr>
              <p:blipFill>
                <a:blip r:embed="rId32"/>
                <a:stretch>
                  <a:fillRect/>
                </a:stretch>
              </p:blipFill>
              <p:spPr>
                <a:xfrm>
                  <a:off x="658851" y="807969"/>
                  <a:ext cx="2235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Ink 26">
                  <a:extLst>
                    <a:ext uri="{FF2B5EF4-FFF2-40B4-BE49-F238E27FC236}">
                      <a16:creationId xmlns:a16="http://schemas.microsoft.com/office/drawing/2014/main" id="{903A24B3-097C-7B2A-EAB2-4E42DAA7CF0A}"/>
                    </a:ext>
                  </a:extLst>
                </p14:cNvPr>
                <p14:cNvContentPartPr/>
                <p14:nvPr/>
              </p14:nvContentPartPr>
              <p14:xfrm>
                <a:off x="887451" y="952689"/>
                <a:ext cx="127800" cy="131760"/>
              </p14:xfrm>
            </p:contentPart>
          </mc:Choice>
          <mc:Fallback xmlns="">
            <p:pic>
              <p:nvPicPr>
                <p:cNvPr id="27" name="Ink 26">
                  <a:extLst>
                    <a:ext uri="{FF2B5EF4-FFF2-40B4-BE49-F238E27FC236}">
                      <a16:creationId xmlns:a16="http://schemas.microsoft.com/office/drawing/2014/main" id="{903A24B3-097C-7B2A-EAB2-4E42DAA7CF0A}"/>
                    </a:ext>
                  </a:extLst>
                </p:cNvPr>
                <p:cNvPicPr/>
                <p:nvPr/>
              </p:nvPicPr>
              <p:blipFill>
                <a:blip r:embed="rId34"/>
                <a:stretch>
                  <a:fillRect/>
                </a:stretch>
              </p:blipFill>
              <p:spPr>
                <a:xfrm>
                  <a:off x="869811" y="935049"/>
                  <a:ext cx="1634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Ink 27">
                  <a:extLst>
                    <a:ext uri="{FF2B5EF4-FFF2-40B4-BE49-F238E27FC236}">
                      <a16:creationId xmlns:a16="http://schemas.microsoft.com/office/drawing/2014/main" id="{EC0A4D68-8129-EF42-33F4-390061A6CD4D}"/>
                    </a:ext>
                  </a:extLst>
                </p14:cNvPr>
                <p14:cNvContentPartPr/>
                <p14:nvPr/>
              </p14:nvContentPartPr>
              <p14:xfrm>
                <a:off x="1127931" y="872409"/>
                <a:ext cx="12960" cy="9360"/>
              </p14:xfrm>
            </p:contentPart>
          </mc:Choice>
          <mc:Fallback xmlns="">
            <p:pic>
              <p:nvPicPr>
                <p:cNvPr id="28" name="Ink 27">
                  <a:extLst>
                    <a:ext uri="{FF2B5EF4-FFF2-40B4-BE49-F238E27FC236}">
                      <a16:creationId xmlns:a16="http://schemas.microsoft.com/office/drawing/2014/main" id="{EC0A4D68-8129-EF42-33F4-390061A6CD4D}"/>
                    </a:ext>
                  </a:extLst>
                </p:cNvPr>
                <p:cNvPicPr/>
                <p:nvPr/>
              </p:nvPicPr>
              <p:blipFill>
                <a:blip r:embed="rId36"/>
                <a:stretch>
                  <a:fillRect/>
                </a:stretch>
              </p:blipFill>
              <p:spPr>
                <a:xfrm>
                  <a:off x="1110291" y="854409"/>
                  <a:ext cx="486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Ink 28">
                  <a:extLst>
                    <a:ext uri="{FF2B5EF4-FFF2-40B4-BE49-F238E27FC236}">
                      <a16:creationId xmlns:a16="http://schemas.microsoft.com/office/drawing/2014/main" id="{129B83BD-61EB-D828-8F35-44E6AB7E644A}"/>
                    </a:ext>
                  </a:extLst>
                </p14:cNvPr>
                <p14:cNvContentPartPr/>
                <p14:nvPr/>
              </p14:nvContentPartPr>
              <p14:xfrm>
                <a:off x="676851" y="752889"/>
                <a:ext cx="201960" cy="31320"/>
              </p14:xfrm>
            </p:contentPart>
          </mc:Choice>
          <mc:Fallback xmlns="">
            <p:pic>
              <p:nvPicPr>
                <p:cNvPr id="29" name="Ink 28">
                  <a:extLst>
                    <a:ext uri="{FF2B5EF4-FFF2-40B4-BE49-F238E27FC236}">
                      <a16:creationId xmlns:a16="http://schemas.microsoft.com/office/drawing/2014/main" id="{129B83BD-61EB-D828-8F35-44E6AB7E644A}"/>
                    </a:ext>
                  </a:extLst>
                </p:cNvPr>
                <p:cNvPicPr/>
                <p:nvPr/>
              </p:nvPicPr>
              <p:blipFill>
                <a:blip r:embed="rId38"/>
                <a:stretch>
                  <a:fillRect/>
                </a:stretch>
              </p:blipFill>
              <p:spPr>
                <a:xfrm>
                  <a:off x="659211" y="734889"/>
                  <a:ext cx="2376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Ink 29">
                  <a:extLst>
                    <a:ext uri="{FF2B5EF4-FFF2-40B4-BE49-F238E27FC236}">
                      <a16:creationId xmlns:a16="http://schemas.microsoft.com/office/drawing/2014/main" id="{290E5155-2364-A0BC-B174-6C352057D7EB}"/>
                    </a:ext>
                  </a:extLst>
                </p14:cNvPr>
                <p14:cNvContentPartPr/>
                <p14:nvPr/>
              </p14:nvContentPartPr>
              <p14:xfrm>
                <a:off x="1210371" y="787809"/>
                <a:ext cx="196920" cy="180360"/>
              </p14:xfrm>
            </p:contentPart>
          </mc:Choice>
          <mc:Fallback xmlns="">
            <p:pic>
              <p:nvPicPr>
                <p:cNvPr id="30" name="Ink 29">
                  <a:extLst>
                    <a:ext uri="{FF2B5EF4-FFF2-40B4-BE49-F238E27FC236}">
                      <a16:creationId xmlns:a16="http://schemas.microsoft.com/office/drawing/2014/main" id="{290E5155-2364-A0BC-B174-6C352057D7EB}"/>
                    </a:ext>
                  </a:extLst>
                </p:cNvPr>
                <p:cNvPicPr/>
                <p:nvPr/>
              </p:nvPicPr>
              <p:blipFill>
                <a:blip r:embed="rId40"/>
                <a:stretch>
                  <a:fillRect/>
                </a:stretch>
              </p:blipFill>
              <p:spPr>
                <a:xfrm>
                  <a:off x="1192731" y="770169"/>
                  <a:ext cx="2325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Ink 30">
                  <a:extLst>
                    <a:ext uri="{FF2B5EF4-FFF2-40B4-BE49-F238E27FC236}">
                      <a16:creationId xmlns:a16="http://schemas.microsoft.com/office/drawing/2014/main" id="{7BCCB378-71AF-41D7-7A1A-E0348259481A}"/>
                    </a:ext>
                  </a:extLst>
                </p14:cNvPr>
                <p14:cNvContentPartPr/>
                <p14:nvPr/>
              </p14:nvContentPartPr>
              <p14:xfrm>
                <a:off x="1419891" y="937929"/>
                <a:ext cx="40320" cy="77400"/>
              </p14:xfrm>
            </p:contentPart>
          </mc:Choice>
          <mc:Fallback xmlns="">
            <p:pic>
              <p:nvPicPr>
                <p:cNvPr id="31" name="Ink 30">
                  <a:extLst>
                    <a:ext uri="{FF2B5EF4-FFF2-40B4-BE49-F238E27FC236}">
                      <a16:creationId xmlns:a16="http://schemas.microsoft.com/office/drawing/2014/main" id="{7BCCB378-71AF-41D7-7A1A-E0348259481A}"/>
                    </a:ext>
                  </a:extLst>
                </p:cNvPr>
                <p:cNvPicPr/>
                <p:nvPr/>
              </p:nvPicPr>
              <p:blipFill>
                <a:blip r:embed="rId42"/>
                <a:stretch>
                  <a:fillRect/>
                </a:stretch>
              </p:blipFill>
              <p:spPr>
                <a:xfrm>
                  <a:off x="1401891" y="920289"/>
                  <a:ext cx="759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2" name="Ink 31">
                  <a:extLst>
                    <a:ext uri="{FF2B5EF4-FFF2-40B4-BE49-F238E27FC236}">
                      <a16:creationId xmlns:a16="http://schemas.microsoft.com/office/drawing/2014/main" id="{2B03ABDC-CB78-1EA3-37CE-E4E34DD0D767}"/>
                    </a:ext>
                  </a:extLst>
                </p14:cNvPr>
                <p14:cNvContentPartPr/>
                <p14:nvPr/>
              </p14:nvContentPartPr>
              <p14:xfrm>
                <a:off x="1298931" y="668289"/>
                <a:ext cx="141480" cy="28800"/>
              </p14:xfrm>
            </p:contentPart>
          </mc:Choice>
          <mc:Fallback xmlns="">
            <p:pic>
              <p:nvPicPr>
                <p:cNvPr id="32" name="Ink 31">
                  <a:extLst>
                    <a:ext uri="{FF2B5EF4-FFF2-40B4-BE49-F238E27FC236}">
                      <a16:creationId xmlns:a16="http://schemas.microsoft.com/office/drawing/2014/main" id="{2B03ABDC-CB78-1EA3-37CE-E4E34DD0D767}"/>
                    </a:ext>
                  </a:extLst>
                </p:cNvPr>
                <p:cNvPicPr/>
                <p:nvPr/>
              </p:nvPicPr>
              <p:blipFill>
                <a:blip r:embed="rId44"/>
                <a:stretch>
                  <a:fillRect/>
                </a:stretch>
              </p:blipFill>
              <p:spPr>
                <a:xfrm>
                  <a:off x="1280931" y="650289"/>
                  <a:ext cx="177120" cy="64440"/>
                </a:xfrm>
                <a:prstGeom prst="rect">
                  <a:avLst/>
                </a:prstGeom>
              </p:spPr>
            </p:pic>
          </mc:Fallback>
        </mc:AlternateContent>
      </p:grpSp>
      <p:grpSp>
        <p:nvGrpSpPr>
          <p:cNvPr id="36" name="Group 35">
            <a:extLst>
              <a:ext uri="{FF2B5EF4-FFF2-40B4-BE49-F238E27FC236}">
                <a16:creationId xmlns:a16="http://schemas.microsoft.com/office/drawing/2014/main" id="{7B995697-29ED-E468-EA1D-671E11DC2C1C}"/>
              </a:ext>
            </a:extLst>
          </p:cNvPr>
          <p:cNvGrpSpPr/>
          <p:nvPr/>
        </p:nvGrpSpPr>
        <p:grpSpPr>
          <a:xfrm>
            <a:off x="1649571" y="715809"/>
            <a:ext cx="421200" cy="164880"/>
            <a:chOff x="1649571" y="715809"/>
            <a:chExt cx="421200" cy="164880"/>
          </a:xfrm>
        </p:grpSpPr>
        <mc:AlternateContent xmlns:mc="http://schemas.openxmlformats.org/markup-compatibility/2006" xmlns:p14="http://schemas.microsoft.com/office/powerpoint/2010/main">
          <mc:Choice Requires="p14">
            <p:contentPart p14:bwMode="auto" r:id="rId45">
              <p14:nvContentPartPr>
                <p14:cNvPr id="33" name="Ink 32">
                  <a:extLst>
                    <a:ext uri="{FF2B5EF4-FFF2-40B4-BE49-F238E27FC236}">
                      <a16:creationId xmlns:a16="http://schemas.microsoft.com/office/drawing/2014/main" id="{3C92E519-C585-E497-2BFC-6CF2B3303ED1}"/>
                    </a:ext>
                  </a:extLst>
                </p14:cNvPr>
                <p14:cNvContentPartPr/>
                <p14:nvPr/>
              </p14:nvContentPartPr>
              <p14:xfrm>
                <a:off x="1655331" y="806169"/>
                <a:ext cx="137520" cy="10800"/>
              </p14:xfrm>
            </p:contentPart>
          </mc:Choice>
          <mc:Fallback xmlns="">
            <p:pic>
              <p:nvPicPr>
                <p:cNvPr id="33" name="Ink 32">
                  <a:extLst>
                    <a:ext uri="{FF2B5EF4-FFF2-40B4-BE49-F238E27FC236}">
                      <a16:creationId xmlns:a16="http://schemas.microsoft.com/office/drawing/2014/main" id="{3C92E519-C585-E497-2BFC-6CF2B3303ED1}"/>
                    </a:ext>
                  </a:extLst>
                </p:cNvPr>
                <p:cNvPicPr/>
                <p:nvPr/>
              </p:nvPicPr>
              <p:blipFill>
                <a:blip r:embed="rId46"/>
                <a:stretch>
                  <a:fillRect/>
                </a:stretch>
              </p:blipFill>
              <p:spPr>
                <a:xfrm>
                  <a:off x="1637331" y="788169"/>
                  <a:ext cx="1731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4" name="Ink 33">
                  <a:extLst>
                    <a:ext uri="{FF2B5EF4-FFF2-40B4-BE49-F238E27FC236}">
                      <a16:creationId xmlns:a16="http://schemas.microsoft.com/office/drawing/2014/main" id="{0F9DB807-DBD5-539F-3CE8-870342EE6558}"/>
                    </a:ext>
                  </a:extLst>
                </p14:cNvPr>
                <p14:cNvContentPartPr/>
                <p14:nvPr/>
              </p14:nvContentPartPr>
              <p14:xfrm>
                <a:off x="1649571" y="856569"/>
                <a:ext cx="163080" cy="24120"/>
              </p14:xfrm>
            </p:contentPart>
          </mc:Choice>
          <mc:Fallback xmlns="">
            <p:pic>
              <p:nvPicPr>
                <p:cNvPr id="34" name="Ink 33">
                  <a:extLst>
                    <a:ext uri="{FF2B5EF4-FFF2-40B4-BE49-F238E27FC236}">
                      <a16:creationId xmlns:a16="http://schemas.microsoft.com/office/drawing/2014/main" id="{0F9DB807-DBD5-539F-3CE8-870342EE6558}"/>
                    </a:ext>
                  </a:extLst>
                </p:cNvPr>
                <p:cNvPicPr/>
                <p:nvPr/>
              </p:nvPicPr>
              <p:blipFill>
                <a:blip r:embed="rId48"/>
                <a:stretch>
                  <a:fillRect/>
                </a:stretch>
              </p:blipFill>
              <p:spPr>
                <a:xfrm>
                  <a:off x="1631931" y="838929"/>
                  <a:ext cx="1987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Ink 34">
                  <a:extLst>
                    <a:ext uri="{FF2B5EF4-FFF2-40B4-BE49-F238E27FC236}">
                      <a16:creationId xmlns:a16="http://schemas.microsoft.com/office/drawing/2014/main" id="{521200F7-73E7-7262-8531-782BFE1769AB}"/>
                    </a:ext>
                  </a:extLst>
                </p14:cNvPr>
                <p14:cNvContentPartPr/>
                <p14:nvPr/>
              </p14:nvContentPartPr>
              <p14:xfrm>
                <a:off x="1915971" y="715809"/>
                <a:ext cx="154800" cy="152280"/>
              </p14:xfrm>
            </p:contentPart>
          </mc:Choice>
          <mc:Fallback xmlns="">
            <p:pic>
              <p:nvPicPr>
                <p:cNvPr id="35" name="Ink 34">
                  <a:extLst>
                    <a:ext uri="{FF2B5EF4-FFF2-40B4-BE49-F238E27FC236}">
                      <a16:creationId xmlns:a16="http://schemas.microsoft.com/office/drawing/2014/main" id="{521200F7-73E7-7262-8531-782BFE1769AB}"/>
                    </a:ext>
                  </a:extLst>
                </p:cNvPr>
                <p:cNvPicPr/>
                <p:nvPr/>
              </p:nvPicPr>
              <p:blipFill>
                <a:blip r:embed="rId50"/>
                <a:stretch>
                  <a:fillRect/>
                </a:stretch>
              </p:blipFill>
              <p:spPr>
                <a:xfrm>
                  <a:off x="1898331" y="697809"/>
                  <a:ext cx="190440" cy="187920"/>
                </a:xfrm>
                <a:prstGeom prst="rect">
                  <a:avLst/>
                </a:prstGeom>
              </p:spPr>
            </p:pic>
          </mc:Fallback>
        </mc:AlternateContent>
      </p:grpSp>
      <p:grpSp>
        <p:nvGrpSpPr>
          <p:cNvPr id="58" name="Group 57">
            <a:extLst>
              <a:ext uri="{FF2B5EF4-FFF2-40B4-BE49-F238E27FC236}">
                <a16:creationId xmlns:a16="http://schemas.microsoft.com/office/drawing/2014/main" id="{9B3336F1-FAB7-2010-7B8A-D513A33E79AC}"/>
              </a:ext>
            </a:extLst>
          </p:cNvPr>
          <p:cNvGrpSpPr/>
          <p:nvPr/>
        </p:nvGrpSpPr>
        <p:grpSpPr>
          <a:xfrm>
            <a:off x="3048171" y="155649"/>
            <a:ext cx="1368360" cy="264240"/>
            <a:chOff x="3048171" y="155649"/>
            <a:chExt cx="1368360" cy="264240"/>
          </a:xfrm>
        </p:grpSpPr>
        <mc:AlternateContent xmlns:mc="http://schemas.openxmlformats.org/markup-compatibility/2006" xmlns:p14="http://schemas.microsoft.com/office/powerpoint/2010/main">
          <mc:Choice Requires="p14">
            <p:contentPart p14:bwMode="auto" r:id="rId51">
              <p14:nvContentPartPr>
                <p14:cNvPr id="38" name="Ink 37">
                  <a:extLst>
                    <a:ext uri="{FF2B5EF4-FFF2-40B4-BE49-F238E27FC236}">
                      <a16:creationId xmlns:a16="http://schemas.microsoft.com/office/drawing/2014/main" id="{3E42012D-F2EA-16D2-3E0A-58C0800E23D5}"/>
                    </a:ext>
                  </a:extLst>
                </p14:cNvPr>
                <p14:cNvContentPartPr/>
                <p14:nvPr/>
              </p14:nvContentPartPr>
              <p14:xfrm>
                <a:off x="3048171" y="189489"/>
                <a:ext cx="140400" cy="166320"/>
              </p14:xfrm>
            </p:contentPart>
          </mc:Choice>
          <mc:Fallback xmlns="">
            <p:pic>
              <p:nvPicPr>
                <p:cNvPr id="38" name="Ink 37">
                  <a:extLst>
                    <a:ext uri="{FF2B5EF4-FFF2-40B4-BE49-F238E27FC236}">
                      <a16:creationId xmlns:a16="http://schemas.microsoft.com/office/drawing/2014/main" id="{3E42012D-F2EA-16D2-3E0A-58C0800E23D5}"/>
                    </a:ext>
                  </a:extLst>
                </p:cNvPr>
                <p:cNvPicPr/>
                <p:nvPr/>
              </p:nvPicPr>
              <p:blipFill>
                <a:blip r:embed="rId52"/>
                <a:stretch>
                  <a:fillRect/>
                </a:stretch>
              </p:blipFill>
              <p:spPr>
                <a:xfrm>
                  <a:off x="3030531" y="171849"/>
                  <a:ext cx="1760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9" name="Ink 38">
                  <a:extLst>
                    <a:ext uri="{FF2B5EF4-FFF2-40B4-BE49-F238E27FC236}">
                      <a16:creationId xmlns:a16="http://schemas.microsoft.com/office/drawing/2014/main" id="{376BE31D-8F62-8EBC-379E-0ABC6788200E}"/>
                    </a:ext>
                  </a:extLst>
                </p14:cNvPr>
                <p14:cNvContentPartPr/>
                <p14:nvPr/>
              </p14:nvContentPartPr>
              <p14:xfrm>
                <a:off x="3276411" y="349329"/>
                <a:ext cx="123120" cy="70560"/>
              </p14:xfrm>
            </p:contentPart>
          </mc:Choice>
          <mc:Fallback xmlns="">
            <p:pic>
              <p:nvPicPr>
                <p:cNvPr id="39" name="Ink 38">
                  <a:extLst>
                    <a:ext uri="{FF2B5EF4-FFF2-40B4-BE49-F238E27FC236}">
                      <a16:creationId xmlns:a16="http://schemas.microsoft.com/office/drawing/2014/main" id="{376BE31D-8F62-8EBC-379E-0ABC6788200E}"/>
                    </a:ext>
                  </a:extLst>
                </p:cNvPr>
                <p:cNvPicPr/>
                <p:nvPr/>
              </p:nvPicPr>
              <p:blipFill>
                <a:blip r:embed="rId54"/>
                <a:stretch>
                  <a:fillRect/>
                </a:stretch>
              </p:blipFill>
              <p:spPr>
                <a:xfrm>
                  <a:off x="3258411" y="331689"/>
                  <a:ext cx="1587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0" name="Ink 39">
                  <a:extLst>
                    <a:ext uri="{FF2B5EF4-FFF2-40B4-BE49-F238E27FC236}">
                      <a16:creationId xmlns:a16="http://schemas.microsoft.com/office/drawing/2014/main" id="{F69FC137-DA2D-5162-3730-6A552E747D51}"/>
                    </a:ext>
                  </a:extLst>
                </p14:cNvPr>
                <p14:cNvContentPartPr/>
                <p14:nvPr/>
              </p14:nvContentPartPr>
              <p14:xfrm>
                <a:off x="3493131" y="269049"/>
                <a:ext cx="5400" cy="26640"/>
              </p14:xfrm>
            </p:contentPart>
          </mc:Choice>
          <mc:Fallback xmlns="">
            <p:pic>
              <p:nvPicPr>
                <p:cNvPr id="40" name="Ink 39">
                  <a:extLst>
                    <a:ext uri="{FF2B5EF4-FFF2-40B4-BE49-F238E27FC236}">
                      <a16:creationId xmlns:a16="http://schemas.microsoft.com/office/drawing/2014/main" id="{F69FC137-DA2D-5162-3730-6A552E747D51}"/>
                    </a:ext>
                  </a:extLst>
                </p:cNvPr>
                <p:cNvPicPr/>
                <p:nvPr/>
              </p:nvPicPr>
              <p:blipFill>
                <a:blip r:embed="rId56"/>
                <a:stretch>
                  <a:fillRect/>
                </a:stretch>
              </p:blipFill>
              <p:spPr>
                <a:xfrm>
                  <a:off x="3475131" y="251409"/>
                  <a:ext cx="410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1" name="Ink 40">
                  <a:extLst>
                    <a:ext uri="{FF2B5EF4-FFF2-40B4-BE49-F238E27FC236}">
                      <a16:creationId xmlns:a16="http://schemas.microsoft.com/office/drawing/2014/main" id="{4240F6B3-0BFA-470A-EB59-1B7E694A803F}"/>
                    </a:ext>
                  </a:extLst>
                </p14:cNvPr>
                <p14:cNvContentPartPr/>
                <p14:nvPr/>
              </p14:nvContentPartPr>
              <p14:xfrm>
                <a:off x="3626331" y="155649"/>
                <a:ext cx="187920" cy="157680"/>
              </p14:xfrm>
            </p:contentPart>
          </mc:Choice>
          <mc:Fallback xmlns="">
            <p:pic>
              <p:nvPicPr>
                <p:cNvPr id="41" name="Ink 40">
                  <a:extLst>
                    <a:ext uri="{FF2B5EF4-FFF2-40B4-BE49-F238E27FC236}">
                      <a16:creationId xmlns:a16="http://schemas.microsoft.com/office/drawing/2014/main" id="{4240F6B3-0BFA-470A-EB59-1B7E694A803F}"/>
                    </a:ext>
                  </a:extLst>
                </p:cNvPr>
                <p:cNvPicPr/>
                <p:nvPr/>
              </p:nvPicPr>
              <p:blipFill>
                <a:blip r:embed="rId58"/>
                <a:stretch>
                  <a:fillRect/>
                </a:stretch>
              </p:blipFill>
              <p:spPr>
                <a:xfrm>
                  <a:off x="3608691" y="137649"/>
                  <a:ext cx="2235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2" name="Ink 41">
                  <a:extLst>
                    <a:ext uri="{FF2B5EF4-FFF2-40B4-BE49-F238E27FC236}">
                      <a16:creationId xmlns:a16="http://schemas.microsoft.com/office/drawing/2014/main" id="{7C90BEF5-6D19-E8CB-8E41-3BD82E4078C0}"/>
                    </a:ext>
                  </a:extLst>
                </p14:cNvPr>
                <p14:cNvContentPartPr/>
                <p14:nvPr/>
              </p14:nvContentPartPr>
              <p14:xfrm>
                <a:off x="3816051" y="341769"/>
                <a:ext cx="27000" cy="77040"/>
              </p14:xfrm>
            </p:contentPart>
          </mc:Choice>
          <mc:Fallback xmlns="">
            <p:pic>
              <p:nvPicPr>
                <p:cNvPr id="42" name="Ink 41">
                  <a:extLst>
                    <a:ext uri="{FF2B5EF4-FFF2-40B4-BE49-F238E27FC236}">
                      <a16:creationId xmlns:a16="http://schemas.microsoft.com/office/drawing/2014/main" id="{7C90BEF5-6D19-E8CB-8E41-3BD82E4078C0}"/>
                    </a:ext>
                  </a:extLst>
                </p:cNvPr>
                <p:cNvPicPr/>
                <p:nvPr/>
              </p:nvPicPr>
              <p:blipFill>
                <a:blip r:embed="rId60"/>
                <a:stretch>
                  <a:fillRect/>
                </a:stretch>
              </p:blipFill>
              <p:spPr>
                <a:xfrm>
                  <a:off x="3798411" y="323769"/>
                  <a:ext cx="626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3" name="Ink 42">
                  <a:extLst>
                    <a:ext uri="{FF2B5EF4-FFF2-40B4-BE49-F238E27FC236}">
                      <a16:creationId xmlns:a16="http://schemas.microsoft.com/office/drawing/2014/main" id="{9C74DC19-8D66-1600-2374-0649ED4DE92C}"/>
                    </a:ext>
                  </a:extLst>
                </p14:cNvPr>
                <p14:cNvContentPartPr/>
                <p14:nvPr/>
              </p14:nvContentPartPr>
              <p14:xfrm>
                <a:off x="3971571" y="240249"/>
                <a:ext cx="110520" cy="20160"/>
              </p14:xfrm>
            </p:contentPart>
          </mc:Choice>
          <mc:Fallback xmlns="">
            <p:pic>
              <p:nvPicPr>
                <p:cNvPr id="43" name="Ink 42">
                  <a:extLst>
                    <a:ext uri="{FF2B5EF4-FFF2-40B4-BE49-F238E27FC236}">
                      <a16:creationId xmlns:a16="http://schemas.microsoft.com/office/drawing/2014/main" id="{9C74DC19-8D66-1600-2374-0649ED4DE92C}"/>
                    </a:ext>
                  </a:extLst>
                </p:cNvPr>
                <p:cNvPicPr/>
                <p:nvPr/>
              </p:nvPicPr>
              <p:blipFill>
                <a:blip r:embed="rId62"/>
                <a:stretch>
                  <a:fillRect/>
                </a:stretch>
              </p:blipFill>
              <p:spPr>
                <a:xfrm>
                  <a:off x="3953571" y="222249"/>
                  <a:ext cx="1461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4" name="Ink 43">
                  <a:extLst>
                    <a:ext uri="{FF2B5EF4-FFF2-40B4-BE49-F238E27FC236}">
                      <a16:creationId xmlns:a16="http://schemas.microsoft.com/office/drawing/2014/main" id="{63873355-BBF0-B2E9-968A-00BB705E79FB}"/>
                    </a:ext>
                  </a:extLst>
                </p14:cNvPr>
                <p14:cNvContentPartPr/>
                <p14:nvPr/>
              </p14:nvContentPartPr>
              <p14:xfrm>
                <a:off x="3992091" y="314409"/>
                <a:ext cx="96480" cy="10800"/>
              </p14:xfrm>
            </p:contentPart>
          </mc:Choice>
          <mc:Fallback xmlns="">
            <p:pic>
              <p:nvPicPr>
                <p:cNvPr id="44" name="Ink 43">
                  <a:extLst>
                    <a:ext uri="{FF2B5EF4-FFF2-40B4-BE49-F238E27FC236}">
                      <a16:creationId xmlns:a16="http://schemas.microsoft.com/office/drawing/2014/main" id="{63873355-BBF0-B2E9-968A-00BB705E79FB}"/>
                    </a:ext>
                  </a:extLst>
                </p:cNvPr>
                <p:cNvPicPr/>
                <p:nvPr/>
              </p:nvPicPr>
              <p:blipFill>
                <a:blip r:embed="rId64"/>
                <a:stretch>
                  <a:fillRect/>
                </a:stretch>
              </p:blipFill>
              <p:spPr>
                <a:xfrm>
                  <a:off x="3974091" y="296769"/>
                  <a:ext cx="1321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5" name="Ink 44">
                  <a:extLst>
                    <a:ext uri="{FF2B5EF4-FFF2-40B4-BE49-F238E27FC236}">
                      <a16:creationId xmlns:a16="http://schemas.microsoft.com/office/drawing/2014/main" id="{FFCF9F6A-E7D2-B7B9-1F69-0C5F76E6A59D}"/>
                    </a:ext>
                  </a:extLst>
                </p14:cNvPr>
                <p14:cNvContentPartPr/>
                <p14:nvPr/>
              </p14:nvContentPartPr>
              <p14:xfrm>
                <a:off x="4135371" y="183729"/>
                <a:ext cx="281160" cy="171720"/>
              </p14:xfrm>
            </p:contentPart>
          </mc:Choice>
          <mc:Fallback xmlns="">
            <p:pic>
              <p:nvPicPr>
                <p:cNvPr id="45" name="Ink 44">
                  <a:extLst>
                    <a:ext uri="{FF2B5EF4-FFF2-40B4-BE49-F238E27FC236}">
                      <a16:creationId xmlns:a16="http://schemas.microsoft.com/office/drawing/2014/main" id="{FFCF9F6A-E7D2-B7B9-1F69-0C5F76E6A59D}"/>
                    </a:ext>
                  </a:extLst>
                </p:cNvPr>
                <p:cNvPicPr/>
                <p:nvPr/>
              </p:nvPicPr>
              <p:blipFill>
                <a:blip r:embed="rId66"/>
                <a:stretch>
                  <a:fillRect/>
                </a:stretch>
              </p:blipFill>
              <p:spPr>
                <a:xfrm>
                  <a:off x="4117731" y="165729"/>
                  <a:ext cx="316800" cy="207360"/>
                </a:xfrm>
                <a:prstGeom prst="rect">
                  <a:avLst/>
                </a:prstGeom>
              </p:spPr>
            </p:pic>
          </mc:Fallback>
        </mc:AlternateContent>
      </p:grpSp>
      <p:grpSp>
        <p:nvGrpSpPr>
          <p:cNvPr id="57" name="Group 56">
            <a:extLst>
              <a:ext uri="{FF2B5EF4-FFF2-40B4-BE49-F238E27FC236}">
                <a16:creationId xmlns:a16="http://schemas.microsoft.com/office/drawing/2014/main" id="{FB0AA1F6-BE1E-15D3-9536-3011ECEE4690}"/>
              </a:ext>
            </a:extLst>
          </p:cNvPr>
          <p:cNvGrpSpPr/>
          <p:nvPr/>
        </p:nvGrpSpPr>
        <p:grpSpPr>
          <a:xfrm>
            <a:off x="3102531" y="673329"/>
            <a:ext cx="1557000" cy="366120"/>
            <a:chOff x="3102531" y="673329"/>
            <a:chExt cx="1557000" cy="366120"/>
          </a:xfrm>
        </p:grpSpPr>
        <mc:AlternateContent xmlns:mc="http://schemas.openxmlformats.org/markup-compatibility/2006" xmlns:p14="http://schemas.microsoft.com/office/powerpoint/2010/main">
          <mc:Choice Requires="p14">
            <p:contentPart p14:bwMode="auto" r:id="rId67">
              <p14:nvContentPartPr>
                <p14:cNvPr id="46" name="Ink 45">
                  <a:extLst>
                    <a:ext uri="{FF2B5EF4-FFF2-40B4-BE49-F238E27FC236}">
                      <a16:creationId xmlns:a16="http://schemas.microsoft.com/office/drawing/2014/main" id="{BC9DB3A9-8B06-60B1-DE35-47D52281D44B}"/>
                    </a:ext>
                  </a:extLst>
                </p14:cNvPr>
                <p14:cNvContentPartPr/>
                <p14:nvPr/>
              </p14:nvContentPartPr>
              <p14:xfrm>
                <a:off x="3102531" y="816969"/>
                <a:ext cx="157320" cy="91440"/>
              </p14:xfrm>
            </p:contentPart>
          </mc:Choice>
          <mc:Fallback xmlns="">
            <p:pic>
              <p:nvPicPr>
                <p:cNvPr id="46" name="Ink 45">
                  <a:extLst>
                    <a:ext uri="{FF2B5EF4-FFF2-40B4-BE49-F238E27FC236}">
                      <a16:creationId xmlns:a16="http://schemas.microsoft.com/office/drawing/2014/main" id="{BC9DB3A9-8B06-60B1-DE35-47D52281D44B}"/>
                    </a:ext>
                  </a:extLst>
                </p:cNvPr>
                <p:cNvPicPr/>
                <p:nvPr/>
              </p:nvPicPr>
              <p:blipFill>
                <a:blip r:embed="rId68"/>
                <a:stretch>
                  <a:fillRect/>
                </a:stretch>
              </p:blipFill>
              <p:spPr>
                <a:xfrm>
                  <a:off x="3084531" y="798969"/>
                  <a:ext cx="1929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Ink 46">
                  <a:extLst>
                    <a:ext uri="{FF2B5EF4-FFF2-40B4-BE49-F238E27FC236}">
                      <a16:creationId xmlns:a16="http://schemas.microsoft.com/office/drawing/2014/main" id="{001D29FC-F570-98FF-EA17-A75672356E51}"/>
                    </a:ext>
                  </a:extLst>
                </p14:cNvPr>
                <p14:cNvContentPartPr/>
                <p14:nvPr/>
              </p14:nvContentPartPr>
              <p14:xfrm>
                <a:off x="3307011" y="901929"/>
                <a:ext cx="140400" cy="137520"/>
              </p14:xfrm>
            </p:contentPart>
          </mc:Choice>
          <mc:Fallback xmlns="">
            <p:pic>
              <p:nvPicPr>
                <p:cNvPr id="47" name="Ink 46">
                  <a:extLst>
                    <a:ext uri="{FF2B5EF4-FFF2-40B4-BE49-F238E27FC236}">
                      <a16:creationId xmlns:a16="http://schemas.microsoft.com/office/drawing/2014/main" id="{001D29FC-F570-98FF-EA17-A75672356E51}"/>
                    </a:ext>
                  </a:extLst>
                </p:cNvPr>
                <p:cNvPicPr/>
                <p:nvPr/>
              </p:nvPicPr>
              <p:blipFill>
                <a:blip r:embed="rId70"/>
                <a:stretch>
                  <a:fillRect/>
                </a:stretch>
              </p:blipFill>
              <p:spPr>
                <a:xfrm>
                  <a:off x="3289371" y="883929"/>
                  <a:ext cx="1760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Ink 47">
                  <a:extLst>
                    <a:ext uri="{FF2B5EF4-FFF2-40B4-BE49-F238E27FC236}">
                      <a16:creationId xmlns:a16="http://schemas.microsoft.com/office/drawing/2014/main" id="{EE5274D2-8A39-45EE-D8A1-85F6296B44F8}"/>
                    </a:ext>
                  </a:extLst>
                </p14:cNvPr>
                <p14:cNvContentPartPr/>
                <p14:nvPr/>
              </p14:nvContentPartPr>
              <p14:xfrm>
                <a:off x="3546051" y="841809"/>
                <a:ext cx="25200" cy="21960"/>
              </p14:xfrm>
            </p:contentPart>
          </mc:Choice>
          <mc:Fallback xmlns="">
            <p:pic>
              <p:nvPicPr>
                <p:cNvPr id="48" name="Ink 47">
                  <a:extLst>
                    <a:ext uri="{FF2B5EF4-FFF2-40B4-BE49-F238E27FC236}">
                      <a16:creationId xmlns:a16="http://schemas.microsoft.com/office/drawing/2014/main" id="{EE5274D2-8A39-45EE-D8A1-85F6296B44F8}"/>
                    </a:ext>
                  </a:extLst>
                </p:cNvPr>
                <p:cNvPicPr/>
                <p:nvPr/>
              </p:nvPicPr>
              <p:blipFill>
                <a:blip r:embed="rId72"/>
                <a:stretch>
                  <a:fillRect/>
                </a:stretch>
              </p:blipFill>
              <p:spPr>
                <a:xfrm>
                  <a:off x="3528051" y="823809"/>
                  <a:ext cx="608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 name="Ink 48">
                  <a:extLst>
                    <a:ext uri="{FF2B5EF4-FFF2-40B4-BE49-F238E27FC236}">
                      <a16:creationId xmlns:a16="http://schemas.microsoft.com/office/drawing/2014/main" id="{44918398-C6FF-0B21-6850-968921FEC9D9}"/>
                    </a:ext>
                  </a:extLst>
                </p14:cNvPr>
                <p14:cNvContentPartPr/>
                <p14:nvPr/>
              </p14:nvContentPartPr>
              <p14:xfrm>
                <a:off x="3726411" y="673329"/>
                <a:ext cx="239040" cy="214560"/>
              </p14:xfrm>
            </p:contentPart>
          </mc:Choice>
          <mc:Fallback xmlns="">
            <p:pic>
              <p:nvPicPr>
                <p:cNvPr id="49" name="Ink 48">
                  <a:extLst>
                    <a:ext uri="{FF2B5EF4-FFF2-40B4-BE49-F238E27FC236}">
                      <a16:creationId xmlns:a16="http://schemas.microsoft.com/office/drawing/2014/main" id="{44918398-C6FF-0B21-6850-968921FEC9D9}"/>
                    </a:ext>
                  </a:extLst>
                </p:cNvPr>
                <p:cNvPicPr/>
                <p:nvPr/>
              </p:nvPicPr>
              <p:blipFill>
                <a:blip r:embed="rId74"/>
                <a:stretch>
                  <a:fillRect/>
                </a:stretch>
              </p:blipFill>
              <p:spPr>
                <a:xfrm>
                  <a:off x="3708411" y="655689"/>
                  <a:ext cx="2746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Ink 49">
                  <a:extLst>
                    <a:ext uri="{FF2B5EF4-FFF2-40B4-BE49-F238E27FC236}">
                      <a16:creationId xmlns:a16="http://schemas.microsoft.com/office/drawing/2014/main" id="{4D84C67C-C2A3-AF28-EFD3-9B728B615CAC}"/>
                    </a:ext>
                  </a:extLst>
                </p14:cNvPr>
                <p14:cNvContentPartPr/>
                <p14:nvPr/>
              </p14:nvContentPartPr>
              <p14:xfrm>
                <a:off x="3933411" y="896529"/>
                <a:ext cx="98640" cy="70920"/>
              </p14:xfrm>
            </p:contentPart>
          </mc:Choice>
          <mc:Fallback xmlns="">
            <p:pic>
              <p:nvPicPr>
                <p:cNvPr id="50" name="Ink 49">
                  <a:extLst>
                    <a:ext uri="{FF2B5EF4-FFF2-40B4-BE49-F238E27FC236}">
                      <a16:creationId xmlns:a16="http://schemas.microsoft.com/office/drawing/2014/main" id="{4D84C67C-C2A3-AF28-EFD3-9B728B615CAC}"/>
                    </a:ext>
                  </a:extLst>
                </p:cNvPr>
                <p:cNvPicPr/>
                <p:nvPr/>
              </p:nvPicPr>
              <p:blipFill>
                <a:blip r:embed="rId76"/>
                <a:stretch>
                  <a:fillRect/>
                </a:stretch>
              </p:blipFill>
              <p:spPr>
                <a:xfrm>
                  <a:off x="3915771" y="878889"/>
                  <a:ext cx="1342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Ink 50">
                  <a:extLst>
                    <a:ext uri="{FF2B5EF4-FFF2-40B4-BE49-F238E27FC236}">
                      <a16:creationId xmlns:a16="http://schemas.microsoft.com/office/drawing/2014/main" id="{32B6597B-902F-185F-9CC0-0CE9D5CC233F}"/>
                    </a:ext>
                  </a:extLst>
                </p14:cNvPr>
                <p14:cNvContentPartPr/>
                <p14:nvPr/>
              </p14:nvContentPartPr>
              <p14:xfrm>
                <a:off x="4117011" y="753609"/>
                <a:ext cx="93240" cy="26280"/>
              </p14:xfrm>
            </p:contentPart>
          </mc:Choice>
          <mc:Fallback xmlns="">
            <p:pic>
              <p:nvPicPr>
                <p:cNvPr id="51" name="Ink 50">
                  <a:extLst>
                    <a:ext uri="{FF2B5EF4-FFF2-40B4-BE49-F238E27FC236}">
                      <a16:creationId xmlns:a16="http://schemas.microsoft.com/office/drawing/2014/main" id="{32B6597B-902F-185F-9CC0-0CE9D5CC233F}"/>
                    </a:ext>
                  </a:extLst>
                </p:cNvPr>
                <p:cNvPicPr/>
                <p:nvPr/>
              </p:nvPicPr>
              <p:blipFill>
                <a:blip r:embed="rId78"/>
                <a:stretch>
                  <a:fillRect/>
                </a:stretch>
              </p:blipFill>
              <p:spPr>
                <a:xfrm>
                  <a:off x="4099371" y="735609"/>
                  <a:ext cx="1288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Ink 51">
                  <a:extLst>
                    <a:ext uri="{FF2B5EF4-FFF2-40B4-BE49-F238E27FC236}">
                      <a16:creationId xmlns:a16="http://schemas.microsoft.com/office/drawing/2014/main" id="{7DDED735-BF6E-8FBF-CD69-8684FCB9C572}"/>
                    </a:ext>
                  </a:extLst>
                </p14:cNvPr>
                <p14:cNvContentPartPr/>
                <p14:nvPr/>
              </p14:nvContentPartPr>
              <p14:xfrm>
                <a:off x="4135371" y="834969"/>
                <a:ext cx="127440" cy="21600"/>
              </p14:xfrm>
            </p:contentPart>
          </mc:Choice>
          <mc:Fallback xmlns="">
            <p:pic>
              <p:nvPicPr>
                <p:cNvPr id="52" name="Ink 51">
                  <a:extLst>
                    <a:ext uri="{FF2B5EF4-FFF2-40B4-BE49-F238E27FC236}">
                      <a16:creationId xmlns:a16="http://schemas.microsoft.com/office/drawing/2014/main" id="{7DDED735-BF6E-8FBF-CD69-8684FCB9C572}"/>
                    </a:ext>
                  </a:extLst>
                </p:cNvPr>
                <p:cNvPicPr/>
                <p:nvPr/>
              </p:nvPicPr>
              <p:blipFill>
                <a:blip r:embed="rId80"/>
                <a:stretch>
                  <a:fillRect/>
                </a:stretch>
              </p:blipFill>
              <p:spPr>
                <a:xfrm>
                  <a:off x="4117731" y="816969"/>
                  <a:ext cx="1630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3" name="Ink 52">
                  <a:extLst>
                    <a:ext uri="{FF2B5EF4-FFF2-40B4-BE49-F238E27FC236}">
                      <a16:creationId xmlns:a16="http://schemas.microsoft.com/office/drawing/2014/main" id="{4F29EBCC-7C14-3265-26A2-48C8BE1FCB4A}"/>
                    </a:ext>
                  </a:extLst>
                </p14:cNvPr>
                <p14:cNvContentPartPr/>
                <p14:nvPr/>
              </p14:nvContentPartPr>
              <p14:xfrm>
                <a:off x="4280091" y="712209"/>
                <a:ext cx="144720" cy="165960"/>
              </p14:xfrm>
            </p:contentPart>
          </mc:Choice>
          <mc:Fallback xmlns="">
            <p:pic>
              <p:nvPicPr>
                <p:cNvPr id="53" name="Ink 52">
                  <a:extLst>
                    <a:ext uri="{FF2B5EF4-FFF2-40B4-BE49-F238E27FC236}">
                      <a16:creationId xmlns:a16="http://schemas.microsoft.com/office/drawing/2014/main" id="{4F29EBCC-7C14-3265-26A2-48C8BE1FCB4A}"/>
                    </a:ext>
                  </a:extLst>
                </p:cNvPr>
                <p:cNvPicPr/>
                <p:nvPr/>
              </p:nvPicPr>
              <p:blipFill>
                <a:blip r:embed="rId82"/>
                <a:stretch>
                  <a:fillRect/>
                </a:stretch>
              </p:blipFill>
              <p:spPr>
                <a:xfrm>
                  <a:off x="4262091" y="694569"/>
                  <a:ext cx="1803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Ink 53">
                  <a:extLst>
                    <a:ext uri="{FF2B5EF4-FFF2-40B4-BE49-F238E27FC236}">
                      <a16:creationId xmlns:a16="http://schemas.microsoft.com/office/drawing/2014/main" id="{23FDEA7D-7F1B-1E74-97CE-420D36A3ECD6}"/>
                    </a:ext>
                  </a:extLst>
                </p14:cNvPr>
                <p14:cNvContentPartPr/>
                <p14:nvPr/>
              </p14:nvContentPartPr>
              <p14:xfrm>
                <a:off x="4487811" y="798609"/>
                <a:ext cx="15840" cy="73440"/>
              </p14:xfrm>
            </p:contentPart>
          </mc:Choice>
          <mc:Fallback xmlns="">
            <p:pic>
              <p:nvPicPr>
                <p:cNvPr id="54" name="Ink 53">
                  <a:extLst>
                    <a:ext uri="{FF2B5EF4-FFF2-40B4-BE49-F238E27FC236}">
                      <a16:creationId xmlns:a16="http://schemas.microsoft.com/office/drawing/2014/main" id="{23FDEA7D-7F1B-1E74-97CE-420D36A3ECD6}"/>
                    </a:ext>
                  </a:extLst>
                </p:cNvPr>
                <p:cNvPicPr/>
                <p:nvPr/>
              </p:nvPicPr>
              <p:blipFill>
                <a:blip r:embed="rId84"/>
                <a:stretch>
                  <a:fillRect/>
                </a:stretch>
              </p:blipFill>
              <p:spPr>
                <a:xfrm>
                  <a:off x="4470171" y="780969"/>
                  <a:ext cx="514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Ink 54">
                  <a:extLst>
                    <a:ext uri="{FF2B5EF4-FFF2-40B4-BE49-F238E27FC236}">
                      <a16:creationId xmlns:a16="http://schemas.microsoft.com/office/drawing/2014/main" id="{3180185A-2E26-5896-9900-3EA1148897AE}"/>
                    </a:ext>
                  </a:extLst>
                </p14:cNvPr>
                <p14:cNvContentPartPr/>
                <p14:nvPr/>
              </p14:nvContentPartPr>
              <p14:xfrm>
                <a:off x="4573491" y="755769"/>
                <a:ext cx="13680" cy="115200"/>
              </p14:xfrm>
            </p:contentPart>
          </mc:Choice>
          <mc:Fallback xmlns="">
            <p:pic>
              <p:nvPicPr>
                <p:cNvPr id="55" name="Ink 54">
                  <a:extLst>
                    <a:ext uri="{FF2B5EF4-FFF2-40B4-BE49-F238E27FC236}">
                      <a16:creationId xmlns:a16="http://schemas.microsoft.com/office/drawing/2014/main" id="{3180185A-2E26-5896-9900-3EA1148897AE}"/>
                    </a:ext>
                  </a:extLst>
                </p:cNvPr>
                <p:cNvPicPr/>
                <p:nvPr/>
              </p:nvPicPr>
              <p:blipFill>
                <a:blip r:embed="rId86"/>
                <a:stretch>
                  <a:fillRect/>
                </a:stretch>
              </p:blipFill>
              <p:spPr>
                <a:xfrm>
                  <a:off x="4555851" y="738129"/>
                  <a:ext cx="493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Ink 55">
                  <a:extLst>
                    <a:ext uri="{FF2B5EF4-FFF2-40B4-BE49-F238E27FC236}">
                      <a16:creationId xmlns:a16="http://schemas.microsoft.com/office/drawing/2014/main" id="{F83EAB23-5B96-8895-6C0B-94B579571775}"/>
                    </a:ext>
                  </a:extLst>
                </p14:cNvPr>
                <p14:cNvContentPartPr/>
                <p14:nvPr/>
              </p14:nvContentPartPr>
              <p14:xfrm>
                <a:off x="4481331" y="685929"/>
                <a:ext cx="178200" cy="114480"/>
              </p14:xfrm>
            </p:contentPart>
          </mc:Choice>
          <mc:Fallback xmlns="">
            <p:pic>
              <p:nvPicPr>
                <p:cNvPr id="56" name="Ink 55">
                  <a:extLst>
                    <a:ext uri="{FF2B5EF4-FFF2-40B4-BE49-F238E27FC236}">
                      <a16:creationId xmlns:a16="http://schemas.microsoft.com/office/drawing/2014/main" id="{F83EAB23-5B96-8895-6C0B-94B579571775}"/>
                    </a:ext>
                  </a:extLst>
                </p:cNvPr>
                <p:cNvPicPr/>
                <p:nvPr/>
              </p:nvPicPr>
              <p:blipFill>
                <a:blip r:embed="rId88"/>
                <a:stretch>
                  <a:fillRect/>
                </a:stretch>
              </p:blipFill>
              <p:spPr>
                <a:xfrm>
                  <a:off x="4463691" y="667929"/>
                  <a:ext cx="213840" cy="15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59" name="Ink 58">
                <a:extLst>
                  <a:ext uri="{FF2B5EF4-FFF2-40B4-BE49-F238E27FC236}">
                    <a16:creationId xmlns:a16="http://schemas.microsoft.com/office/drawing/2014/main" id="{6FEA1875-EF41-83BA-6CDA-DCD50C441685}"/>
                  </a:ext>
                </a:extLst>
              </p14:cNvPr>
              <p14:cNvContentPartPr/>
              <p14:nvPr/>
            </p14:nvContentPartPr>
            <p14:xfrm>
              <a:off x="3074451" y="673329"/>
              <a:ext cx="301320" cy="75240"/>
            </p14:xfrm>
          </p:contentPart>
        </mc:Choice>
        <mc:Fallback xmlns="">
          <p:pic>
            <p:nvPicPr>
              <p:cNvPr id="59" name="Ink 58">
                <a:extLst>
                  <a:ext uri="{FF2B5EF4-FFF2-40B4-BE49-F238E27FC236}">
                    <a16:creationId xmlns:a16="http://schemas.microsoft.com/office/drawing/2014/main" id="{6FEA1875-EF41-83BA-6CDA-DCD50C441685}"/>
                  </a:ext>
                </a:extLst>
              </p:cNvPr>
              <p:cNvPicPr/>
              <p:nvPr/>
            </p:nvPicPr>
            <p:blipFill>
              <a:blip r:embed="rId90"/>
              <a:stretch>
                <a:fillRect/>
              </a:stretch>
            </p:blipFill>
            <p:spPr>
              <a:xfrm>
                <a:off x="3056451" y="655329"/>
                <a:ext cx="3369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0" name="Ink 59">
                <a:extLst>
                  <a:ext uri="{FF2B5EF4-FFF2-40B4-BE49-F238E27FC236}">
                    <a16:creationId xmlns:a16="http://schemas.microsoft.com/office/drawing/2014/main" id="{E5914DC0-ED19-FBAE-3822-88919E9DDDF2}"/>
                  </a:ext>
                </a:extLst>
              </p14:cNvPr>
              <p14:cNvContentPartPr/>
              <p14:nvPr/>
            </p14:nvContentPartPr>
            <p14:xfrm>
              <a:off x="3751251" y="579729"/>
              <a:ext cx="232560" cy="23760"/>
            </p14:xfrm>
          </p:contentPart>
        </mc:Choice>
        <mc:Fallback xmlns="">
          <p:pic>
            <p:nvPicPr>
              <p:cNvPr id="60" name="Ink 59">
                <a:extLst>
                  <a:ext uri="{FF2B5EF4-FFF2-40B4-BE49-F238E27FC236}">
                    <a16:creationId xmlns:a16="http://schemas.microsoft.com/office/drawing/2014/main" id="{E5914DC0-ED19-FBAE-3822-88919E9DDDF2}"/>
                  </a:ext>
                </a:extLst>
              </p:cNvPr>
              <p:cNvPicPr/>
              <p:nvPr/>
            </p:nvPicPr>
            <p:blipFill>
              <a:blip r:embed="rId92"/>
              <a:stretch>
                <a:fillRect/>
              </a:stretch>
            </p:blipFill>
            <p:spPr>
              <a:xfrm>
                <a:off x="3733611" y="562089"/>
                <a:ext cx="2682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1" name="Ink 60">
                <a:extLst>
                  <a:ext uri="{FF2B5EF4-FFF2-40B4-BE49-F238E27FC236}">
                    <a16:creationId xmlns:a16="http://schemas.microsoft.com/office/drawing/2014/main" id="{820603EB-D067-051C-AC03-0DC4B8FD4E08}"/>
                  </a:ext>
                </a:extLst>
              </p14:cNvPr>
              <p14:cNvContentPartPr/>
              <p14:nvPr/>
            </p14:nvContentPartPr>
            <p14:xfrm>
              <a:off x="3628851" y="75729"/>
              <a:ext cx="222120" cy="33840"/>
            </p14:xfrm>
          </p:contentPart>
        </mc:Choice>
        <mc:Fallback xmlns="">
          <p:pic>
            <p:nvPicPr>
              <p:cNvPr id="61" name="Ink 60">
                <a:extLst>
                  <a:ext uri="{FF2B5EF4-FFF2-40B4-BE49-F238E27FC236}">
                    <a16:creationId xmlns:a16="http://schemas.microsoft.com/office/drawing/2014/main" id="{820603EB-D067-051C-AC03-0DC4B8FD4E08}"/>
                  </a:ext>
                </a:extLst>
              </p:cNvPr>
              <p:cNvPicPr/>
              <p:nvPr/>
            </p:nvPicPr>
            <p:blipFill>
              <a:blip r:embed="rId94"/>
              <a:stretch>
                <a:fillRect/>
              </a:stretch>
            </p:blipFill>
            <p:spPr>
              <a:xfrm>
                <a:off x="3610851" y="58089"/>
                <a:ext cx="2577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 name="Ink 61">
                <a:extLst>
                  <a:ext uri="{FF2B5EF4-FFF2-40B4-BE49-F238E27FC236}">
                    <a16:creationId xmlns:a16="http://schemas.microsoft.com/office/drawing/2014/main" id="{CCC6D489-E071-9220-35D7-9E445F8DB444}"/>
                  </a:ext>
                </a:extLst>
              </p14:cNvPr>
              <p14:cNvContentPartPr/>
              <p14:nvPr/>
            </p14:nvContentPartPr>
            <p14:xfrm>
              <a:off x="3037011" y="130089"/>
              <a:ext cx="250200" cy="29880"/>
            </p14:xfrm>
          </p:contentPart>
        </mc:Choice>
        <mc:Fallback xmlns="">
          <p:pic>
            <p:nvPicPr>
              <p:cNvPr id="62" name="Ink 61">
                <a:extLst>
                  <a:ext uri="{FF2B5EF4-FFF2-40B4-BE49-F238E27FC236}">
                    <a16:creationId xmlns:a16="http://schemas.microsoft.com/office/drawing/2014/main" id="{CCC6D489-E071-9220-35D7-9E445F8DB444}"/>
                  </a:ext>
                </a:extLst>
              </p:cNvPr>
              <p:cNvPicPr/>
              <p:nvPr/>
            </p:nvPicPr>
            <p:blipFill>
              <a:blip r:embed="rId96"/>
              <a:stretch>
                <a:fillRect/>
              </a:stretch>
            </p:blipFill>
            <p:spPr>
              <a:xfrm>
                <a:off x="3019371" y="112089"/>
                <a:ext cx="285840" cy="65520"/>
              </a:xfrm>
              <a:prstGeom prst="rect">
                <a:avLst/>
              </a:prstGeom>
            </p:spPr>
          </p:pic>
        </mc:Fallback>
      </mc:AlternateContent>
      <p:grpSp>
        <p:nvGrpSpPr>
          <p:cNvPr id="77" name="Group 76">
            <a:extLst>
              <a:ext uri="{FF2B5EF4-FFF2-40B4-BE49-F238E27FC236}">
                <a16:creationId xmlns:a16="http://schemas.microsoft.com/office/drawing/2014/main" id="{A1DD812B-9C6F-FD6C-911F-031BFE5BEF15}"/>
              </a:ext>
            </a:extLst>
          </p:cNvPr>
          <p:cNvGrpSpPr/>
          <p:nvPr/>
        </p:nvGrpSpPr>
        <p:grpSpPr>
          <a:xfrm>
            <a:off x="957291" y="4064169"/>
            <a:ext cx="788040" cy="401760"/>
            <a:chOff x="957291" y="4064169"/>
            <a:chExt cx="788040" cy="401760"/>
          </a:xfrm>
        </p:grpSpPr>
        <mc:AlternateContent xmlns:mc="http://schemas.openxmlformats.org/markup-compatibility/2006" xmlns:p14="http://schemas.microsoft.com/office/powerpoint/2010/main">
          <mc:Choice Requires="p14">
            <p:contentPart p14:bwMode="auto" r:id="rId97">
              <p14:nvContentPartPr>
                <p14:cNvPr id="67" name="Ink 66">
                  <a:extLst>
                    <a:ext uri="{FF2B5EF4-FFF2-40B4-BE49-F238E27FC236}">
                      <a16:creationId xmlns:a16="http://schemas.microsoft.com/office/drawing/2014/main" id="{CCD08944-FB93-EE4C-B2D2-33CA78EC00DE}"/>
                    </a:ext>
                  </a:extLst>
                </p14:cNvPr>
                <p14:cNvContentPartPr/>
                <p14:nvPr/>
              </p14:nvContentPartPr>
              <p14:xfrm>
                <a:off x="957291" y="4158129"/>
                <a:ext cx="207000" cy="204840"/>
              </p14:xfrm>
            </p:contentPart>
          </mc:Choice>
          <mc:Fallback xmlns="">
            <p:pic>
              <p:nvPicPr>
                <p:cNvPr id="67" name="Ink 66">
                  <a:extLst>
                    <a:ext uri="{FF2B5EF4-FFF2-40B4-BE49-F238E27FC236}">
                      <a16:creationId xmlns:a16="http://schemas.microsoft.com/office/drawing/2014/main" id="{CCD08944-FB93-EE4C-B2D2-33CA78EC00DE}"/>
                    </a:ext>
                  </a:extLst>
                </p:cNvPr>
                <p:cNvPicPr/>
                <p:nvPr/>
              </p:nvPicPr>
              <p:blipFill>
                <a:blip r:embed="rId98"/>
                <a:stretch>
                  <a:fillRect/>
                </a:stretch>
              </p:blipFill>
              <p:spPr>
                <a:xfrm>
                  <a:off x="939291" y="4140129"/>
                  <a:ext cx="2426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8" name="Ink 67">
                  <a:extLst>
                    <a:ext uri="{FF2B5EF4-FFF2-40B4-BE49-F238E27FC236}">
                      <a16:creationId xmlns:a16="http://schemas.microsoft.com/office/drawing/2014/main" id="{B7C3971A-5804-8363-D778-C449C6916762}"/>
                    </a:ext>
                  </a:extLst>
                </p14:cNvPr>
                <p14:cNvContentPartPr/>
                <p14:nvPr/>
              </p14:nvContentPartPr>
              <p14:xfrm>
                <a:off x="1194891" y="4328409"/>
                <a:ext cx="22320" cy="93240"/>
              </p14:xfrm>
            </p:contentPart>
          </mc:Choice>
          <mc:Fallback xmlns="">
            <p:pic>
              <p:nvPicPr>
                <p:cNvPr id="68" name="Ink 67">
                  <a:extLst>
                    <a:ext uri="{FF2B5EF4-FFF2-40B4-BE49-F238E27FC236}">
                      <a16:creationId xmlns:a16="http://schemas.microsoft.com/office/drawing/2014/main" id="{B7C3971A-5804-8363-D778-C449C6916762}"/>
                    </a:ext>
                  </a:extLst>
                </p:cNvPr>
                <p:cNvPicPr/>
                <p:nvPr/>
              </p:nvPicPr>
              <p:blipFill>
                <a:blip r:embed="rId100"/>
                <a:stretch>
                  <a:fillRect/>
                </a:stretch>
              </p:blipFill>
              <p:spPr>
                <a:xfrm>
                  <a:off x="1177251" y="4310409"/>
                  <a:ext cx="579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9" name="Ink 68">
                  <a:extLst>
                    <a:ext uri="{FF2B5EF4-FFF2-40B4-BE49-F238E27FC236}">
                      <a16:creationId xmlns:a16="http://schemas.microsoft.com/office/drawing/2014/main" id="{16260DC2-EE26-1EEB-9DF5-D494DF9545F8}"/>
                    </a:ext>
                  </a:extLst>
                </p14:cNvPr>
                <p14:cNvContentPartPr/>
                <p14:nvPr/>
              </p14:nvContentPartPr>
              <p14:xfrm>
                <a:off x="973131" y="4074609"/>
                <a:ext cx="169560" cy="57240"/>
              </p14:xfrm>
            </p:contentPart>
          </mc:Choice>
          <mc:Fallback xmlns="">
            <p:pic>
              <p:nvPicPr>
                <p:cNvPr id="69" name="Ink 68">
                  <a:extLst>
                    <a:ext uri="{FF2B5EF4-FFF2-40B4-BE49-F238E27FC236}">
                      <a16:creationId xmlns:a16="http://schemas.microsoft.com/office/drawing/2014/main" id="{16260DC2-EE26-1EEB-9DF5-D494DF9545F8}"/>
                    </a:ext>
                  </a:extLst>
                </p:cNvPr>
                <p:cNvPicPr/>
                <p:nvPr/>
              </p:nvPicPr>
              <p:blipFill>
                <a:blip r:embed="rId102"/>
                <a:stretch>
                  <a:fillRect/>
                </a:stretch>
              </p:blipFill>
              <p:spPr>
                <a:xfrm>
                  <a:off x="955491" y="4056609"/>
                  <a:ext cx="2052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0" name="Ink 69">
                  <a:extLst>
                    <a:ext uri="{FF2B5EF4-FFF2-40B4-BE49-F238E27FC236}">
                      <a16:creationId xmlns:a16="http://schemas.microsoft.com/office/drawing/2014/main" id="{0156AA3B-37A4-5179-3B70-029106E74D50}"/>
                    </a:ext>
                  </a:extLst>
                </p14:cNvPr>
                <p14:cNvContentPartPr/>
                <p14:nvPr/>
              </p14:nvContentPartPr>
              <p14:xfrm>
                <a:off x="1322691" y="4257129"/>
                <a:ext cx="20160" cy="13680"/>
              </p14:xfrm>
            </p:contentPart>
          </mc:Choice>
          <mc:Fallback xmlns="">
            <p:pic>
              <p:nvPicPr>
                <p:cNvPr id="70" name="Ink 69">
                  <a:extLst>
                    <a:ext uri="{FF2B5EF4-FFF2-40B4-BE49-F238E27FC236}">
                      <a16:creationId xmlns:a16="http://schemas.microsoft.com/office/drawing/2014/main" id="{0156AA3B-37A4-5179-3B70-029106E74D50}"/>
                    </a:ext>
                  </a:extLst>
                </p:cNvPr>
                <p:cNvPicPr/>
                <p:nvPr/>
              </p:nvPicPr>
              <p:blipFill>
                <a:blip r:embed="rId104"/>
                <a:stretch>
                  <a:fillRect/>
                </a:stretch>
              </p:blipFill>
              <p:spPr>
                <a:xfrm>
                  <a:off x="1304691" y="4239489"/>
                  <a:ext cx="558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1" name="Ink 70">
                  <a:extLst>
                    <a:ext uri="{FF2B5EF4-FFF2-40B4-BE49-F238E27FC236}">
                      <a16:creationId xmlns:a16="http://schemas.microsoft.com/office/drawing/2014/main" id="{728EE6B1-7540-EB3B-B903-45C0E1D81FA3}"/>
                    </a:ext>
                  </a:extLst>
                </p14:cNvPr>
                <p14:cNvContentPartPr/>
                <p14:nvPr/>
              </p14:nvContentPartPr>
              <p14:xfrm>
                <a:off x="1468851" y="4144809"/>
                <a:ext cx="165960" cy="221400"/>
              </p14:xfrm>
            </p:contentPart>
          </mc:Choice>
          <mc:Fallback xmlns="">
            <p:pic>
              <p:nvPicPr>
                <p:cNvPr id="71" name="Ink 70">
                  <a:extLst>
                    <a:ext uri="{FF2B5EF4-FFF2-40B4-BE49-F238E27FC236}">
                      <a16:creationId xmlns:a16="http://schemas.microsoft.com/office/drawing/2014/main" id="{728EE6B1-7540-EB3B-B903-45C0E1D81FA3}"/>
                    </a:ext>
                  </a:extLst>
                </p:cNvPr>
                <p:cNvPicPr/>
                <p:nvPr/>
              </p:nvPicPr>
              <p:blipFill>
                <a:blip r:embed="rId106"/>
                <a:stretch>
                  <a:fillRect/>
                </a:stretch>
              </p:blipFill>
              <p:spPr>
                <a:xfrm>
                  <a:off x="1451211" y="4126809"/>
                  <a:ext cx="20160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2" name="Ink 71">
                  <a:extLst>
                    <a:ext uri="{FF2B5EF4-FFF2-40B4-BE49-F238E27FC236}">
                      <a16:creationId xmlns:a16="http://schemas.microsoft.com/office/drawing/2014/main" id="{F8BF1F0E-3864-FA21-0CDF-E111FB17CEC1}"/>
                    </a:ext>
                  </a:extLst>
                </p14:cNvPr>
                <p14:cNvContentPartPr/>
                <p14:nvPr/>
              </p14:nvContentPartPr>
              <p14:xfrm>
                <a:off x="1658931" y="4365849"/>
                <a:ext cx="86400" cy="100080"/>
              </p14:xfrm>
            </p:contentPart>
          </mc:Choice>
          <mc:Fallback xmlns="">
            <p:pic>
              <p:nvPicPr>
                <p:cNvPr id="72" name="Ink 71">
                  <a:extLst>
                    <a:ext uri="{FF2B5EF4-FFF2-40B4-BE49-F238E27FC236}">
                      <a16:creationId xmlns:a16="http://schemas.microsoft.com/office/drawing/2014/main" id="{F8BF1F0E-3864-FA21-0CDF-E111FB17CEC1}"/>
                    </a:ext>
                  </a:extLst>
                </p:cNvPr>
                <p:cNvPicPr/>
                <p:nvPr/>
              </p:nvPicPr>
              <p:blipFill>
                <a:blip r:embed="rId108"/>
                <a:stretch>
                  <a:fillRect/>
                </a:stretch>
              </p:blipFill>
              <p:spPr>
                <a:xfrm>
                  <a:off x="1641291" y="4347849"/>
                  <a:ext cx="1220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3" name="Ink 72">
                  <a:extLst>
                    <a:ext uri="{FF2B5EF4-FFF2-40B4-BE49-F238E27FC236}">
                      <a16:creationId xmlns:a16="http://schemas.microsoft.com/office/drawing/2014/main" id="{D946B850-F6C2-18EF-B102-3D348A464BBA}"/>
                    </a:ext>
                  </a:extLst>
                </p14:cNvPr>
                <p14:cNvContentPartPr/>
                <p14:nvPr/>
              </p14:nvContentPartPr>
              <p14:xfrm>
                <a:off x="1545171" y="4064169"/>
                <a:ext cx="115560" cy="7560"/>
              </p14:xfrm>
            </p:contentPart>
          </mc:Choice>
          <mc:Fallback xmlns="">
            <p:pic>
              <p:nvPicPr>
                <p:cNvPr id="73" name="Ink 72">
                  <a:extLst>
                    <a:ext uri="{FF2B5EF4-FFF2-40B4-BE49-F238E27FC236}">
                      <a16:creationId xmlns:a16="http://schemas.microsoft.com/office/drawing/2014/main" id="{D946B850-F6C2-18EF-B102-3D348A464BBA}"/>
                    </a:ext>
                  </a:extLst>
                </p:cNvPr>
                <p:cNvPicPr/>
                <p:nvPr/>
              </p:nvPicPr>
              <p:blipFill>
                <a:blip r:embed="rId110"/>
                <a:stretch>
                  <a:fillRect/>
                </a:stretch>
              </p:blipFill>
              <p:spPr>
                <a:xfrm>
                  <a:off x="1527531" y="4046529"/>
                  <a:ext cx="151200" cy="43200"/>
                </a:xfrm>
                <a:prstGeom prst="rect">
                  <a:avLst/>
                </a:prstGeom>
              </p:spPr>
            </p:pic>
          </mc:Fallback>
        </mc:AlternateContent>
      </p:grpSp>
      <p:grpSp>
        <p:nvGrpSpPr>
          <p:cNvPr id="76" name="Group 75">
            <a:extLst>
              <a:ext uri="{FF2B5EF4-FFF2-40B4-BE49-F238E27FC236}">
                <a16:creationId xmlns:a16="http://schemas.microsoft.com/office/drawing/2014/main" id="{3BBB17BF-4BAC-D306-7D27-F8F55479089E}"/>
              </a:ext>
            </a:extLst>
          </p:cNvPr>
          <p:cNvGrpSpPr/>
          <p:nvPr/>
        </p:nvGrpSpPr>
        <p:grpSpPr>
          <a:xfrm>
            <a:off x="1928571" y="4168569"/>
            <a:ext cx="122040" cy="98280"/>
            <a:chOff x="1928571" y="4168569"/>
            <a:chExt cx="122040" cy="98280"/>
          </a:xfrm>
        </p:grpSpPr>
        <mc:AlternateContent xmlns:mc="http://schemas.openxmlformats.org/markup-compatibility/2006" xmlns:p14="http://schemas.microsoft.com/office/powerpoint/2010/main">
          <mc:Choice Requires="p14">
            <p:contentPart p14:bwMode="auto" r:id="rId111">
              <p14:nvContentPartPr>
                <p14:cNvPr id="74" name="Ink 73">
                  <a:extLst>
                    <a:ext uri="{FF2B5EF4-FFF2-40B4-BE49-F238E27FC236}">
                      <a16:creationId xmlns:a16="http://schemas.microsoft.com/office/drawing/2014/main" id="{3AE8AA6A-981D-5962-2779-A717ACD28644}"/>
                    </a:ext>
                  </a:extLst>
                </p14:cNvPr>
                <p14:cNvContentPartPr/>
                <p14:nvPr/>
              </p14:nvContentPartPr>
              <p14:xfrm>
                <a:off x="1928571" y="4168569"/>
                <a:ext cx="117000" cy="30960"/>
              </p14:xfrm>
            </p:contentPart>
          </mc:Choice>
          <mc:Fallback xmlns="">
            <p:pic>
              <p:nvPicPr>
                <p:cNvPr id="74" name="Ink 73">
                  <a:extLst>
                    <a:ext uri="{FF2B5EF4-FFF2-40B4-BE49-F238E27FC236}">
                      <a16:creationId xmlns:a16="http://schemas.microsoft.com/office/drawing/2014/main" id="{3AE8AA6A-981D-5962-2779-A717ACD28644}"/>
                    </a:ext>
                  </a:extLst>
                </p:cNvPr>
                <p:cNvPicPr/>
                <p:nvPr/>
              </p:nvPicPr>
              <p:blipFill>
                <a:blip r:embed="rId112"/>
                <a:stretch>
                  <a:fillRect/>
                </a:stretch>
              </p:blipFill>
              <p:spPr>
                <a:xfrm>
                  <a:off x="1910931" y="4150569"/>
                  <a:ext cx="1526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5" name="Ink 74">
                  <a:extLst>
                    <a:ext uri="{FF2B5EF4-FFF2-40B4-BE49-F238E27FC236}">
                      <a16:creationId xmlns:a16="http://schemas.microsoft.com/office/drawing/2014/main" id="{1F34B329-D646-D4B8-6639-8E6C35ACBE0D}"/>
                    </a:ext>
                  </a:extLst>
                </p14:cNvPr>
                <p14:cNvContentPartPr/>
                <p14:nvPr/>
              </p14:nvContentPartPr>
              <p14:xfrm>
                <a:off x="1936131" y="4259649"/>
                <a:ext cx="114480" cy="7200"/>
              </p14:xfrm>
            </p:contentPart>
          </mc:Choice>
          <mc:Fallback xmlns="">
            <p:pic>
              <p:nvPicPr>
                <p:cNvPr id="75" name="Ink 74">
                  <a:extLst>
                    <a:ext uri="{FF2B5EF4-FFF2-40B4-BE49-F238E27FC236}">
                      <a16:creationId xmlns:a16="http://schemas.microsoft.com/office/drawing/2014/main" id="{1F34B329-D646-D4B8-6639-8E6C35ACBE0D}"/>
                    </a:ext>
                  </a:extLst>
                </p:cNvPr>
                <p:cNvPicPr/>
                <p:nvPr/>
              </p:nvPicPr>
              <p:blipFill>
                <a:blip r:embed="rId114"/>
                <a:stretch>
                  <a:fillRect/>
                </a:stretch>
              </p:blipFill>
              <p:spPr>
                <a:xfrm>
                  <a:off x="1918491" y="4241649"/>
                  <a:ext cx="150120" cy="42840"/>
                </a:xfrm>
                <a:prstGeom prst="rect">
                  <a:avLst/>
                </a:prstGeom>
              </p:spPr>
            </p:pic>
          </mc:Fallback>
        </mc:AlternateContent>
      </p:grpSp>
      <p:grpSp>
        <p:nvGrpSpPr>
          <p:cNvPr id="86" name="Group 85">
            <a:extLst>
              <a:ext uri="{FF2B5EF4-FFF2-40B4-BE49-F238E27FC236}">
                <a16:creationId xmlns:a16="http://schemas.microsoft.com/office/drawing/2014/main" id="{27B40FBD-4984-5C3E-A8BA-AA0A175AC649}"/>
              </a:ext>
            </a:extLst>
          </p:cNvPr>
          <p:cNvGrpSpPr/>
          <p:nvPr/>
        </p:nvGrpSpPr>
        <p:grpSpPr>
          <a:xfrm>
            <a:off x="2234211" y="4066329"/>
            <a:ext cx="1198800" cy="356400"/>
            <a:chOff x="2234211" y="4066329"/>
            <a:chExt cx="1198800" cy="356400"/>
          </a:xfrm>
        </p:grpSpPr>
        <mc:AlternateContent xmlns:mc="http://schemas.openxmlformats.org/markup-compatibility/2006" xmlns:p14="http://schemas.microsoft.com/office/powerpoint/2010/main">
          <mc:Choice Requires="p14">
            <p:contentPart p14:bwMode="auto" r:id="rId115">
              <p14:nvContentPartPr>
                <p14:cNvPr id="78" name="Ink 77">
                  <a:extLst>
                    <a:ext uri="{FF2B5EF4-FFF2-40B4-BE49-F238E27FC236}">
                      <a16:creationId xmlns:a16="http://schemas.microsoft.com/office/drawing/2014/main" id="{23188ADF-4D32-CE67-1EF8-27B034807D51}"/>
                    </a:ext>
                  </a:extLst>
                </p14:cNvPr>
                <p14:cNvContentPartPr/>
                <p14:nvPr/>
              </p14:nvContentPartPr>
              <p14:xfrm>
                <a:off x="2234211" y="4127169"/>
                <a:ext cx="175320" cy="184680"/>
              </p14:xfrm>
            </p:contentPart>
          </mc:Choice>
          <mc:Fallback xmlns="">
            <p:pic>
              <p:nvPicPr>
                <p:cNvPr id="78" name="Ink 77">
                  <a:extLst>
                    <a:ext uri="{FF2B5EF4-FFF2-40B4-BE49-F238E27FC236}">
                      <a16:creationId xmlns:a16="http://schemas.microsoft.com/office/drawing/2014/main" id="{23188ADF-4D32-CE67-1EF8-27B034807D51}"/>
                    </a:ext>
                  </a:extLst>
                </p:cNvPr>
                <p:cNvPicPr/>
                <p:nvPr/>
              </p:nvPicPr>
              <p:blipFill>
                <a:blip r:embed="rId116"/>
                <a:stretch>
                  <a:fillRect/>
                </a:stretch>
              </p:blipFill>
              <p:spPr>
                <a:xfrm>
                  <a:off x="2216211" y="4109529"/>
                  <a:ext cx="2109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9" name="Ink 78">
                  <a:extLst>
                    <a:ext uri="{FF2B5EF4-FFF2-40B4-BE49-F238E27FC236}">
                      <a16:creationId xmlns:a16="http://schemas.microsoft.com/office/drawing/2014/main" id="{F4BF13BD-3077-2329-75BB-9FC73E589DF7}"/>
                    </a:ext>
                  </a:extLst>
                </p14:cNvPr>
                <p14:cNvContentPartPr/>
                <p14:nvPr/>
              </p14:nvContentPartPr>
              <p14:xfrm>
                <a:off x="2465331" y="4290969"/>
                <a:ext cx="10800" cy="54360"/>
              </p14:xfrm>
            </p:contentPart>
          </mc:Choice>
          <mc:Fallback xmlns="">
            <p:pic>
              <p:nvPicPr>
                <p:cNvPr id="79" name="Ink 78">
                  <a:extLst>
                    <a:ext uri="{FF2B5EF4-FFF2-40B4-BE49-F238E27FC236}">
                      <a16:creationId xmlns:a16="http://schemas.microsoft.com/office/drawing/2014/main" id="{F4BF13BD-3077-2329-75BB-9FC73E589DF7}"/>
                    </a:ext>
                  </a:extLst>
                </p:cNvPr>
                <p:cNvPicPr/>
                <p:nvPr/>
              </p:nvPicPr>
              <p:blipFill>
                <a:blip r:embed="rId118"/>
                <a:stretch>
                  <a:fillRect/>
                </a:stretch>
              </p:blipFill>
              <p:spPr>
                <a:xfrm>
                  <a:off x="2447691" y="4273329"/>
                  <a:ext cx="464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0" name="Ink 79">
                  <a:extLst>
                    <a:ext uri="{FF2B5EF4-FFF2-40B4-BE49-F238E27FC236}">
                      <a16:creationId xmlns:a16="http://schemas.microsoft.com/office/drawing/2014/main" id="{9CC82321-A9AF-E46E-84E7-E2B3E6DEB8CD}"/>
                    </a:ext>
                  </a:extLst>
                </p14:cNvPr>
                <p14:cNvContentPartPr/>
                <p14:nvPr/>
              </p14:nvContentPartPr>
              <p14:xfrm>
                <a:off x="2539851" y="4145889"/>
                <a:ext cx="165600" cy="184680"/>
              </p14:xfrm>
            </p:contentPart>
          </mc:Choice>
          <mc:Fallback xmlns="">
            <p:pic>
              <p:nvPicPr>
                <p:cNvPr id="80" name="Ink 79">
                  <a:extLst>
                    <a:ext uri="{FF2B5EF4-FFF2-40B4-BE49-F238E27FC236}">
                      <a16:creationId xmlns:a16="http://schemas.microsoft.com/office/drawing/2014/main" id="{9CC82321-A9AF-E46E-84E7-E2B3E6DEB8CD}"/>
                    </a:ext>
                  </a:extLst>
                </p:cNvPr>
                <p:cNvPicPr/>
                <p:nvPr/>
              </p:nvPicPr>
              <p:blipFill>
                <a:blip r:embed="rId120"/>
                <a:stretch>
                  <a:fillRect/>
                </a:stretch>
              </p:blipFill>
              <p:spPr>
                <a:xfrm>
                  <a:off x="2522211" y="4128249"/>
                  <a:ext cx="2012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1" name="Ink 80">
                  <a:extLst>
                    <a:ext uri="{FF2B5EF4-FFF2-40B4-BE49-F238E27FC236}">
                      <a16:creationId xmlns:a16="http://schemas.microsoft.com/office/drawing/2014/main" id="{4F0AE77D-BE7E-3E3E-9076-D65E62F488FD}"/>
                    </a:ext>
                  </a:extLst>
                </p14:cNvPr>
                <p14:cNvContentPartPr/>
                <p14:nvPr/>
              </p14:nvContentPartPr>
              <p14:xfrm>
                <a:off x="2723451" y="4352169"/>
                <a:ext cx="79560" cy="70560"/>
              </p14:xfrm>
            </p:contentPart>
          </mc:Choice>
          <mc:Fallback xmlns="">
            <p:pic>
              <p:nvPicPr>
                <p:cNvPr id="81" name="Ink 80">
                  <a:extLst>
                    <a:ext uri="{FF2B5EF4-FFF2-40B4-BE49-F238E27FC236}">
                      <a16:creationId xmlns:a16="http://schemas.microsoft.com/office/drawing/2014/main" id="{4F0AE77D-BE7E-3E3E-9076-D65E62F488FD}"/>
                    </a:ext>
                  </a:extLst>
                </p:cNvPr>
                <p:cNvPicPr/>
                <p:nvPr/>
              </p:nvPicPr>
              <p:blipFill>
                <a:blip r:embed="rId122"/>
                <a:stretch>
                  <a:fillRect/>
                </a:stretch>
              </p:blipFill>
              <p:spPr>
                <a:xfrm>
                  <a:off x="2705811" y="4334529"/>
                  <a:ext cx="1152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2" name="Ink 81">
                  <a:extLst>
                    <a:ext uri="{FF2B5EF4-FFF2-40B4-BE49-F238E27FC236}">
                      <a16:creationId xmlns:a16="http://schemas.microsoft.com/office/drawing/2014/main" id="{CCF309AA-F8F0-15FA-02E4-0B731F9C959D}"/>
                    </a:ext>
                  </a:extLst>
                </p14:cNvPr>
                <p14:cNvContentPartPr/>
                <p14:nvPr/>
              </p14:nvContentPartPr>
              <p14:xfrm>
                <a:off x="2840451" y="4169289"/>
                <a:ext cx="319680" cy="178200"/>
              </p14:xfrm>
            </p:contentPart>
          </mc:Choice>
          <mc:Fallback xmlns="">
            <p:pic>
              <p:nvPicPr>
                <p:cNvPr id="82" name="Ink 81">
                  <a:extLst>
                    <a:ext uri="{FF2B5EF4-FFF2-40B4-BE49-F238E27FC236}">
                      <a16:creationId xmlns:a16="http://schemas.microsoft.com/office/drawing/2014/main" id="{CCF309AA-F8F0-15FA-02E4-0B731F9C959D}"/>
                    </a:ext>
                  </a:extLst>
                </p:cNvPr>
                <p:cNvPicPr/>
                <p:nvPr/>
              </p:nvPicPr>
              <p:blipFill>
                <a:blip r:embed="rId124"/>
                <a:stretch>
                  <a:fillRect/>
                </a:stretch>
              </p:blipFill>
              <p:spPr>
                <a:xfrm>
                  <a:off x="2822811" y="4151289"/>
                  <a:ext cx="3553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4" name="Ink 83">
                  <a:extLst>
                    <a:ext uri="{FF2B5EF4-FFF2-40B4-BE49-F238E27FC236}">
                      <a16:creationId xmlns:a16="http://schemas.microsoft.com/office/drawing/2014/main" id="{69977AD2-BBF3-BA0A-0402-070A8FFC8FB7}"/>
                    </a:ext>
                  </a:extLst>
                </p14:cNvPr>
                <p14:cNvContentPartPr/>
                <p14:nvPr/>
              </p14:nvContentPartPr>
              <p14:xfrm>
                <a:off x="3251931" y="4124289"/>
                <a:ext cx="181080" cy="195840"/>
              </p14:xfrm>
            </p:contentPart>
          </mc:Choice>
          <mc:Fallback xmlns="">
            <p:pic>
              <p:nvPicPr>
                <p:cNvPr id="84" name="Ink 83">
                  <a:extLst>
                    <a:ext uri="{FF2B5EF4-FFF2-40B4-BE49-F238E27FC236}">
                      <a16:creationId xmlns:a16="http://schemas.microsoft.com/office/drawing/2014/main" id="{69977AD2-BBF3-BA0A-0402-070A8FFC8FB7}"/>
                    </a:ext>
                  </a:extLst>
                </p:cNvPr>
                <p:cNvPicPr/>
                <p:nvPr/>
              </p:nvPicPr>
              <p:blipFill>
                <a:blip r:embed="rId126"/>
                <a:stretch>
                  <a:fillRect/>
                </a:stretch>
              </p:blipFill>
              <p:spPr>
                <a:xfrm>
                  <a:off x="3233931" y="4106649"/>
                  <a:ext cx="2167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5" name="Ink 84">
                  <a:extLst>
                    <a:ext uri="{FF2B5EF4-FFF2-40B4-BE49-F238E27FC236}">
                      <a16:creationId xmlns:a16="http://schemas.microsoft.com/office/drawing/2014/main" id="{52542E32-BB07-C602-D80D-D1A656C81E18}"/>
                    </a:ext>
                  </a:extLst>
                </p14:cNvPr>
                <p14:cNvContentPartPr/>
                <p14:nvPr/>
              </p14:nvContentPartPr>
              <p14:xfrm>
                <a:off x="3308811" y="4066329"/>
                <a:ext cx="28440" cy="321480"/>
              </p14:xfrm>
            </p:contentPart>
          </mc:Choice>
          <mc:Fallback xmlns="">
            <p:pic>
              <p:nvPicPr>
                <p:cNvPr id="85" name="Ink 84">
                  <a:extLst>
                    <a:ext uri="{FF2B5EF4-FFF2-40B4-BE49-F238E27FC236}">
                      <a16:creationId xmlns:a16="http://schemas.microsoft.com/office/drawing/2014/main" id="{52542E32-BB07-C602-D80D-D1A656C81E18}"/>
                    </a:ext>
                  </a:extLst>
                </p:cNvPr>
                <p:cNvPicPr/>
                <p:nvPr/>
              </p:nvPicPr>
              <p:blipFill>
                <a:blip r:embed="rId128"/>
                <a:stretch>
                  <a:fillRect/>
                </a:stretch>
              </p:blipFill>
              <p:spPr>
                <a:xfrm>
                  <a:off x="3291171" y="4048689"/>
                  <a:ext cx="64080" cy="357120"/>
                </a:xfrm>
                <a:prstGeom prst="rect">
                  <a:avLst/>
                </a:prstGeom>
              </p:spPr>
            </p:pic>
          </mc:Fallback>
        </mc:AlternateContent>
      </p:grpSp>
      <p:grpSp>
        <p:nvGrpSpPr>
          <p:cNvPr id="102" name="Group 101">
            <a:extLst>
              <a:ext uri="{FF2B5EF4-FFF2-40B4-BE49-F238E27FC236}">
                <a16:creationId xmlns:a16="http://schemas.microsoft.com/office/drawing/2014/main" id="{9C8BB0B3-3B2C-E4CF-EF1E-8C0098F8CA7A}"/>
              </a:ext>
            </a:extLst>
          </p:cNvPr>
          <p:cNvGrpSpPr/>
          <p:nvPr/>
        </p:nvGrpSpPr>
        <p:grpSpPr>
          <a:xfrm>
            <a:off x="940011" y="4518489"/>
            <a:ext cx="592200" cy="506160"/>
            <a:chOff x="940011" y="4518489"/>
            <a:chExt cx="592200" cy="506160"/>
          </a:xfrm>
        </p:grpSpPr>
        <mc:AlternateContent xmlns:mc="http://schemas.openxmlformats.org/markup-compatibility/2006" xmlns:p14="http://schemas.microsoft.com/office/powerpoint/2010/main">
          <mc:Choice Requires="p14">
            <p:contentPart p14:bwMode="auto" r:id="rId129">
              <p14:nvContentPartPr>
                <p14:cNvPr id="88" name="Ink 87">
                  <a:extLst>
                    <a:ext uri="{FF2B5EF4-FFF2-40B4-BE49-F238E27FC236}">
                      <a16:creationId xmlns:a16="http://schemas.microsoft.com/office/drawing/2014/main" id="{A649620E-C99E-0997-B625-96BCDE89D5ED}"/>
                    </a:ext>
                  </a:extLst>
                </p14:cNvPr>
                <p14:cNvContentPartPr/>
                <p14:nvPr/>
              </p14:nvContentPartPr>
              <p14:xfrm>
                <a:off x="1050531" y="4518489"/>
                <a:ext cx="31320" cy="194760"/>
              </p14:xfrm>
            </p:contentPart>
          </mc:Choice>
          <mc:Fallback xmlns="">
            <p:pic>
              <p:nvPicPr>
                <p:cNvPr id="88" name="Ink 87">
                  <a:extLst>
                    <a:ext uri="{FF2B5EF4-FFF2-40B4-BE49-F238E27FC236}">
                      <a16:creationId xmlns:a16="http://schemas.microsoft.com/office/drawing/2014/main" id="{A649620E-C99E-0997-B625-96BCDE89D5ED}"/>
                    </a:ext>
                  </a:extLst>
                </p:cNvPr>
                <p:cNvPicPr/>
                <p:nvPr/>
              </p:nvPicPr>
              <p:blipFill>
                <a:blip r:embed="rId130"/>
                <a:stretch>
                  <a:fillRect/>
                </a:stretch>
              </p:blipFill>
              <p:spPr>
                <a:xfrm>
                  <a:off x="1032891" y="4500849"/>
                  <a:ext cx="669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9" name="Ink 88">
                  <a:extLst>
                    <a:ext uri="{FF2B5EF4-FFF2-40B4-BE49-F238E27FC236}">
                      <a16:creationId xmlns:a16="http://schemas.microsoft.com/office/drawing/2014/main" id="{8548D754-788F-40E4-474D-85FAC603250F}"/>
                    </a:ext>
                  </a:extLst>
                </p14:cNvPr>
                <p14:cNvContentPartPr/>
                <p14:nvPr/>
              </p14:nvContentPartPr>
              <p14:xfrm>
                <a:off x="940011" y="4729449"/>
                <a:ext cx="214560" cy="12240"/>
              </p14:xfrm>
            </p:contentPart>
          </mc:Choice>
          <mc:Fallback xmlns="">
            <p:pic>
              <p:nvPicPr>
                <p:cNvPr id="89" name="Ink 88">
                  <a:extLst>
                    <a:ext uri="{FF2B5EF4-FFF2-40B4-BE49-F238E27FC236}">
                      <a16:creationId xmlns:a16="http://schemas.microsoft.com/office/drawing/2014/main" id="{8548D754-788F-40E4-474D-85FAC603250F}"/>
                    </a:ext>
                  </a:extLst>
                </p:cNvPr>
                <p:cNvPicPr/>
                <p:nvPr/>
              </p:nvPicPr>
              <p:blipFill>
                <a:blip r:embed="rId132"/>
                <a:stretch>
                  <a:fillRect/>
                </a:stretch>
              </p:blipFill>
              <p:spPr>
                <a:xfrm>
                  <a:off x="922371" y="4711809"/>
                  <a:ext cx="2502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0" name="Ink 89">
                  <a:extLst>
                    <a:ext uri="{FF2B5EF4-FFF2-40B4-BE49-F238E27FC236}">
                      <a16:creationId xmlns:a16="http://schemas.microsoft.com/office/drawing/2014/main" id="{07F9CD76-B222-4F81-01C9-2C2F815765AE}"/>
                    </a:ext>
                  </a:extLst>
                </p14:cNvPr>
                <p14:cNvContentPartPr/>
                <p14:nvPr/>
              </p14:nvContentPartPr>
              <p14:xfrm>
                <a:off x="1067811" y="4767969"/>
                <a:ext cx="11880" cy="222840"/>
              </p14:xfrm>
            </p:contentPart>
          </mc:Choice>
          <mc:Fallback xmlns="">
            <p:pic>
              <p:nvPicPr>
                <p:cNvPr id="90" name="Ink 89">
                  <a:extLst>
                    <a:ext uri="{FF2B5EF4-FFF2-40B4-BE49-F238E27FC236}">
                      <a16:creationId xmlns:a16="http://schemas.microsoft.com/office/drawing/2014/main" id="{07F9CD76-B222-4F81-01C9-2C2F815765AE}"/>
                    </a:ext>
                  </a:extLst>
                </p:cNvPr>
                <p:cNvPicPr/>
                <p:nvPr/>
              </p:nvPicPr>
              <p:blipFill>
                <a:blip r:embed="rId134"/>
                <a:stretch>
                  <a:fillRect/>
                </a:stretch>
              </p:blipFill>
              <p:spPr>
                <a:xfrm>
                  <a:off x="1049811" y="4750329"/>
                  <a:ext cx="475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1" name="Ink 90">
                  <a:extLst>
                    <a:ext uri="{FF2B5EF4-FFF2-40B4-BE49-F238E27FC236}">
                      <a16:creationId xmlns:a16="http://schemas.microsoft.com/office/drawing/2014/main" id="{F6996060-C5C9-E308-6440-1EA988E1A2C7}"/>
                    </a:ext>
                  </a:extLst>
                </p14:cNvPr>
                <p14:cNvContentPartPr/>
                <p14:nvPr/>
              </p14:nvContentPartPr>
              <p14:xfrm>
                <a:off x="977451" y="4778769"/>
                <a:ext cx="174240" cy="117720"/>
              </p14:xfrm>
            </p:contentPart>
          </mc:Choice>
          <mc:Fallback xmlns="">
            <p:pic>
              <p:nvPicPr>
                <p:cNvPr id="91" name="Ink 90">
                  <a:extLst>
                    <a:ext uri="{FF2B5EF4-FFF2-40B4-BE49-F238E27FC236}">
                      <a16:creationId xmlns:a16="http://schemas.microsoft.com/office/drawing/2014/main" id="{F6996060-C5C9-E308-6440-1EA988E1A2C7}"/>
                    </a:ext>
                  </a:extLst>
                </p:cNvPr>
                <p:cNvPicPr/>
                <p:nvPr/>
              </p:nvPicPr>
              <p:blipFill>
                <a:blip r:embed="rId136"/>
                <a:stretch>
                  <a:fillRect/>
                </a:stretch>
              </p:blipFill>
              <p:spPr>
                <a:xfrm>
                  <a:off x="959811" y="4761129"/>
                  <a:ext cx="2098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3" name="Ink 92">
                  <a:extLst>
                    <a:ext uri="{FF2B5EF4-FFF2-40B4-BE49-F238E27FC236}">
                      <a16:creationId xmlns:a16="http://schemas.microsoft.com/office/drawing/2014/main" id="{A48CB91E-3EE8-2242-2428-7B8A846939E5}"/>
                    </a:ext>
                  </a:extLst>
                </p14:cNvPr>
                <p14:cNvContentPartPr/>
                <p14:nvPr/>
              </p14:nvContentPartPr>
              <p14:xfrm>
                <a:off x="1243851" y="4706049"/>
                <a:ext cx="96840" cy="19440"/>
              </p14:xfrm>
            </p:contentPart>
          </mc:Choice>
          <mc:Fallback xmlns="">
            <p:pic>
              <p:nvPicPr>
                <p:cNvPr id="93" name="Ink 92">
                  <a:extLst>
                    <a:ext uri="{FF2B5EF4-FFF2-40B4-BE49-F238E27FC236}">
                      <a16:creationId xmlns:a16="http://schemas.microsoft.com/office/drawing/2014/main" id="{A48CB91E-3EE8-2242-2428-7B8A846939E5}"/>
                    </a:ext>
                  </a:extLst>
                </p:cNvPr>
                <p:cNvPicPr/>
                <p:nvPr/>
              </p:nvPicPr>
              <p:blipFill>
                <a:blip r:embed="rId138"/>
                <a:stretch>
                  <a:fillRect/>
                </a:stretch>
              </p:blipFill>
              <p:spPr>
                <a:xfrm>
                  <a:off x="1225851" y="4688409"/>
                  <a:ext cx="1324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5" name="Ink 94">
                  <a:extLst>
                    <a:ext uri="{FF2B5EF4-FFF2-40B4-BE49-F238E27FC236}">
                      <a16:creationId xmlns:a16="http://schemas.microsoft.com/office/drawing/2014/main" id="{3A252EDE-EFAE-9CEB-8C88-643BF9451992}"/>
                    </a:ext>
                  </a:extLst>
                </p14:cNvPr>
                <p14:cNvContentPartPr/>
                <p14:nvPr/>
              </p14:nvContentPartPr>
              <p14:xfrm>
                <a:off x="1391811" y="4580409"/>
                <a:ext cx="96120" cy="173880"/>
              </p14:xfrm>
            </p:contentPart>
          </mc:Choice>
          <mc:Fallback xmlns="">
            <p:pic>
              <p:nvPicPr>
                <p:cNvPr id="95" name="Ink 94">
                  <a:extLst>
                    <a:ext uri="{FF2B5EF4-FFF2-40B4-BE49-F238E27FC236}">
                      <a16:creationId xmlns:a16="http://schemas.microsoft.com/office/drawing/2014/main" id="{3A252EDE-EFAE-9CEB-8C88-643BF9451992}"/>
                    </a:ext>
                  </a:extLst>
                </p:cNvPr>
                <p:cNvPicPr/>
                <p:nvPr/>
              </p:nvPicPr>
              <p:blipFill>
                <a:blip r:embed="rId140"/>
                <a:stretch>
                  <a:fillRect/>
                </a:stretch>
              </p:blipFill>
              <p:spPr>
                <a:xfrm>
                  <a:off x="1373811" y="4562769"/>
                  <a:ext cx="1317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6" name="Ink 95">
                  <a:extLst>
                    <a:ext uri="{FF2B5EF4-FFF2-40B4-BE49-F238E27FC236}">
                      <a16:creationId xmlns:a16="http://schemas.microsoft.com/office/drawing/2014/main" id="{01938AC7-9F82-F7E6-3EE0-556797D78D1C}"/>
                    </a:ext>
                  </a:extLst>
                </p14:cNvPr>
                <p14:cNvContentPartPr/>
                <p14:nvPr/>
              </p14:nvContentPartPr>
              <p14:xfrm>
                <a:off x="1397211" y="4791729"/>
                <a:ext cx="135000" cy="13680"/>
              </p14:xfrm>
            </p:contentPart>
          </mc:Choice>
          <mc:Fallback xmlns="">
            <p:pic>
              <p:nvPicPr>
                <p:cNvPr id="96" name="Ink 95">
                  <a:extLst>
                    <a:ext uri="{FF2B5EF4-FFF2-40B4-BE49-F238E27FC236}">
                      <a16:creationId xmlns:a16="http://schemas.microsoft.com/office/drawing/2014/main" id="{01938AC7-9F82-F7E6-3EE0-556797D78D1C}"/>
                    </a:ext>
                  </a:extLst>
                </p:cNvPr>
                <p:cNvPicPr/>
                <p:nvPr/>
              </p:nvPicPr>
              <p:blipFill>
                <a:blip r:embed="rId142"/>
                <a:stretch>
                  <a:fillRect/>
                </a:stretch>
              </p:blipFill>
              <p:spPr>
                <a:xfrm>
                  <a:off x="1379211" y="4774089"/>
                  <a:ext cx="1706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7" name="Ink 96">
                  <a:extLst>
                    <a:ext uri="{FF2B5EF4-FFF2-40B4-BE49-F238E27FC236}">
                      <a16:creationId xmlns:a16="http://schemas.microsoft.com/office/drawing/2014/main" id="{D2F459B8-D48A-B5C3-70C2-70493EC9F534}"/>
                    </a:ext>
                  </a:extLst>
                </p14:cNvPr>
                <p14:cNvContentPartPr/>
                <p14:nvPr/>
              </p14:nvContentPartPr>
              <p14:xfrm>
                <a:off x="1424211" y="4838529"/>
                <a:ext cx="20520" cy="186120"/>
              </p14:xfrm>
            </p:contentPart>
          </mc:Choice>
          <mc:Fallback xmlns="">
            <p:pic>
              <p:nvPicPr>
                <p:cNvPr id="97" name="Ink 96">
                  <a:extLst>
                    <a:ext uri="{FF2B5EF4-FFF2-40B4-BE49-F238E27FC236}">
                      <a16:creationId xmlns:a16="http://schemas.microsoft.com/office/drawing/2014/main" id="{D2F459B8-D48A-B5C3-70C2-70493EC9F534}"/>
                    </a:ext>
                  </a:extLst>
                </p:cNvPr>
                <p:cNvPicPr/>
                <p:nvPr/>
              </p:nvPicPr>
              <p:blipFill>
                <a:blip r:embed="rId144"/>
                <a:stretch>
                  <a:fillRect/>
                </a:stretch>
              </p:blipFill>
              <p:spPr>
                <a:xfrm>
                  <a:off x="1406211" y="4820529"/>
                  <a:ext cx="561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8" name="Ink 97">
                  <a:extLst>
                    <a:ext uri="{FF2B5EF4-FFF2-40B4-BE49-F238E27FC236}">
                      <a16:creationId xmlns:a16="http://schemas.microsoft.com/office/drawing/2014/main" id="{D04E0B9F-7000-C553-1593-93BF9A02ADE7}"/>
                    </a:ext>
                  </a:extLst>
                </p14:cNvPr>
                <p14:cNvContentPartPr/>
                <p14:nvPr/>
              </p14:nvContentPartPr>
              <p14:xfrm>
                <a:off x="1383891" y="4810809"/>
                <a:ext cx="108000" cy="111240"/>
              </p14:xfrm>
            </p:contentPart>
          </mc:Choice>
          <mc:Fallback xmlns="">
            <p:pic>
              <p:nvPicPr>
                <p:cNvPr id="98" name="Ink 97">
                  <a:extLst>
                    <a:ext uri="{FF2B5EF4-FFF2-40B4-BE49-F238E27FC236}">
                      <a16:creationId xmlns:a16="http://schemas.microsoft.com/office/drawing/2014/main" id="{D04E0B9F-7000-C553-1593-93BF9A02ADE7}"/>
                    </a:ext>
                  </a:extLst>
                </p:cNvPr>
                <p:cNvPicPr/>
                <p:nvPr/>
              </p:nvPicPr>
              <p:blipFill>
                <a:blip r:embed="rId146"/>
                <a:stretch>
                  <a:fillRect/>
                </a:stretch>
              </p:blipFill>
              <p:spPr>
                <a:xfrm>
                  <a:off x="1365891" y="4793169"/>
                  <a:ext cx="143640" cy="146880"/>
                </a:xfrm>
                <a:prstGeom prst="rect">
                  <a:avLst/>
                </a:prstGeom>
              </p:spPr>
            </p:pic>
          </mc:Fallback>
        </mc:AlternateContent>
      </p:grpSp>
      <p:grpSp>
        <p:nvGrpSpPr>
          <p:cNvPr id="106" name="Group 105">
            <a:extLst>
              <a:ext uri="{FF2B5EF4-FFF2-40B4-BE49-F238E27FC236}">
                <a16:creationId xmlns:a16="http://schemas.microsoft.com/office/drawing/2014/main" id="{BF9485B6-7F1E-6F09-BAAA-DD1D78CA60A7}"/>
              </a:ext>
            </a:extLst>
          </p:cNvPr>
          <p:cNvGrpSpPr/>
          <p:nvPr/>
        </p:nvGrpSpPr>
        <p:grpSpPr>
          <a:xfrm>
            <a:off x="1885011" y="4499049"/>
            <a:ext cx="955800" cy="413280"/>
            <a:chOff x="1885011" y="4499049"/>
            <a:chExt cx="955800" cy="413280"/>
          </a:xfrm>
        </p:grpSpPr>
        <mc:AlternateContent xmlns:mc="http://schemas.openxmlformats.org/markup-compatibility/2006" xmlns:p14="http://schemas.microsoft.com/office/powerpoint/2010/main">
          <mc:Choice Requires="p14">
            <p:contentPart p14:bwMode="auto" r:id="rId147">
              <p14:nvContentPartPr>
                <p14:cNvPr id="99" name="Ink 98">
                  <a:extLst>
                    <a:ext uri="{FF2B5EF4-FFF2-40B4-BE49-F238E27FC236}">
                      <a16:creationId xmlns:a16="http://schemas.microsoft.com/office/drawing/2014/main" id="{30031266-57AA-E8CB-0FE5-60BC272AEDBC}"/>
                    </a:ext>
                  </a:extLst>
                </p14:cNvPr>
                <p14:cNvContentPartPr/>
                <p14:nvPr/>
              </p14:nvContentPartPr>
              <p14:xfrm>
                <a:off x="1891491" y="4744209"/>
                <a:ext cx="135000" cy="18360"/>
              </p14:xfrm>
            </p:contentPart>
          </mc:Choice>
          <mc:Fallback xmlns="">
            <p:pic>
              <p:nvPicPr>
                <p:cNvPr id="99" name="Ink 98">
                  <a:extLst>
                    <a:ext uri="{FF2B5EF4-FFF2-40B4-BE49-F238E27FC236}">
                      <a16:creationId xmlns:a16="http://schemas.microsoft.com/office/drawing/2014/main" id="{30031266-57AA-E8CB-0FE5-60BC272AEDBC}"/>
                    </a:ext>
                  </a:extLst>
                </p:cNvPr>
                <p:cNvPicPr/>
                <p:nvPr/>
              </p:nvPicPr>
              <p:blipFill>
                <a:blip r:embed="rId148"/>
                <a:stretch>
                  <a:fillRect/>
                </a:stretch>
              </p:blipFill>
              <p:spPr>
                <a:xfrm>
                  <a:off x="1873491" y="4726569"/>
                  <a:ext cx="1706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0" name="Ink 99">
                  <a:extLst>
                    <a:ext uri="{FF2B5EF4-FFF2-40B4-BE49-F238E27FC236}">
                      <a16:creationId xmlns:a16="http://schemas.microsoft.com/office/drawing/2014/main" id="{9F85E4A5-F532-A789-CB0B-5B921A9D7AFC}"/>
                    </a:ext>
                  </a:extLst>
                </p14:cNvPr>
                <p14:cNvContentPartPr/>
                <p14:nvPr/>
              </p14:nvContentPartPr>
              <p14:xfrm>
                <a:off x="1885011" y="4803969"/>
                <a:ext cx="180360" cy="12960"/>
              </p14:xfrm>
            </p:contentPart>
          </mc:Choice>
          <mc:Fallback xmlns="">
            <p:pic>
              <p:nvPicPr>
                <p:cNvPr id="100" name="Ink 99">
                  <a:extLst>
                    <a:ext uri="{FF2B5EF4-FFF2-40B4-BE49-F238E27FC236}">
                      <a16:creationId xmlns:a16="http://schemas.microsoft.com/office/drawing/2014/main" id="{9F85E4A5-F532-A789-CB0B-5B921A9D7AFC}"/>
                    </a:ext>
                  </a:extLst>
                </p:cNvPr>
                <p:cNvPicPr/>
                <p:nvPr/>
              </p:nvPicPr>
              <p:blipFill>
                <a:blip r:embed="rId150"/>
                <a:stretch>
                  <a:fillRect/>
                </a:stretch>
              </p:blipFill>
              <p:spPr>
                <a:xfrm>
                  <a:off x="1867371" y="4785969"/>
                  <a:ext cx="2160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3" name="Ink 102">
                  <a:extLst>
                    <a:ext uri="{FF2B5EF4-FFF2-40B4-BE49-F238E27FC236}">
                      <a16:creationId xmlns:a16="http://schemas.microsoft.com/office/drawing/2014/main" id="{A759BB63-AD5F-293D-7391-BD0AB9E1C05E}"/>
                    </a:ext>
                  </a:extLst>
                </p14:cNvPr>
                <p14:cNvContentPartPr/>
                <p14:nvPr/>
              </p14:nvContentPartPr>
              <p14:xfrm>
                <a:off x="2198571" y="4658169"/>
                <a:ext cx="386280" cy="134640"/>
              </p14:xfrm>
            </p:contentPart>
          </mc:Choice>
          <mc:Fallback xmlns="">
            <p:pic>
              <p:nvPicPr>
                <p:cNvPr id="103" name="Ink 102">
                  <a:extLst>
                    <a:ext uri="{FF2B5EF4-FFF2-40B4-BE49-F238E27FC236}">
                      <a16:creationId xmlns:a16="http://schemas.microsoft.com/office/drawing/2014/main" id="{A759BB63-AD5F-293D-7391-BD0AB9E1C05E}"/>
                    </a:ext>
                  </a:extLst>
                </p:cNvPr>
                <p:cNvPicPr/>
                <p:nvPr/>
              </p:nvPicPr>
              <p:blipFill>
                <a:blip r:embed="rId152"/>
                <a:stretch>
                  <a:fillRect/>
                </a:stretch>
              </p:blipFill>
              <p:spPr>
                <a:xfrm>
                  <a:off x="2180571" y="4640529"/>
                  <a:ext cx="4219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4" name="Ink 103">
                  <a:extLst>
                    <a:ext uri="{FF2B5EF4-FFF2-40B4-BE49-F238E27FC236}">
                      <a16:creationId xmlns:a16="http://schemas.microsoft.com/office/drawing/2014/main" id="{D5A2D692-B308-9B96-3D3F-C4CF1E04191A}"/>
                    </a:ext>
                  </a:extLst>
                </p14:cNvPr>
                <p14:cNvContentPartPr/>
                <p14:nvPr/>
              </p14:nvContentPartPr>
              <p14:xfrm>
                <a:off x="2647491" y="4581849"/>
                <a:ext cx="193320" cy="222840"/>
              </p14:xfrm>
            </p:contentPart>
          </mc:Choice>
          <mc:Fallback xmlns="">
            <p:pic>
              <p:nvPicPr>
                <p:cNvPr id="104" name="Ink 103">
                  <a:extLst>
                    <a:ext uri="{FF2B5EF4-FFF2-40B4-BE49-F238E27FC236}">
                      <a16:creationId xmlns:a16="http://schemas.microsoft.com/office/drawing/2014/main" id="{D5A2D692-B308-9B96-3D3F-C4CF1E04191A}"/>
                    </a:ext>
                  </a:extLst>
                </p:cNvPr>
                <p:cNvPicPr/>
                <p:nvPr/>
              </p:nvPicPr>
              <p:blipFill>
                <a:blip r:embed="rId154"/>
                <a:stretch>
                  <a:fillRect/>
                </a:stretch>
              </p:blipFill>
              <p:spPr>
                <a:xfrm>
                  <a:off x="2629851" y="4563849"/>
                  <a:ext cx="2289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5" name="Ink 104">
                  <a:extLst>
                    <a:ext uri="{FF2B5EF4-FFF2-40B4-BE49-F238E27FC236}">
                      <a16:creationId xmlns:a16="http://schemas.microsoft.com/office/drawing/2014/main" id="{02AEDD2F-04D0-5027-CF61-44DF2A1A4533}"/>
                    </a:ext>
                  </a:extLst>
                </p14:cNvPr>
                <p14:cNvContentPartPr/>
                <p14:nvPr/>
              </p14:nvContentPartPr>
              <p14:xfrm>
                <a:off x="2710491" y="4499049"/>
                <a:ext cx="31320" cy="413280"/>
              </p14:xfrm>
            </p:contentPart>
          </mc:Choice>
          <mc:Fallback xmlns="">
            <p:pic>
              <p:nvPicPr>
                <p:cNvPr id="105" name="Ink 104">
                  <a:extLst>
                    <a:ext uri="{FF2B5EF4-FFF2-40B4-BE49-F238E27FC236}">
                      <a16:creationId xmlns:a16="http://schemas.microsoft.com/office/drawing/2014/main" id="{02AEDD2F-04D0-5027-CF61-44DF2A1A4533}"/>
                    </a:ext>
                  </a:extLst>
                </p:cNvPr>
                <p:cNvPicPr/>
                <p:nvPr/>
              </p:nvPicPr>
              <p:blipFill>
                <a:blip r:embed="rId156"/>
                <a:stretch>
                  <a:fillRect/>
                </a:stretch>
              </p:blipFill>
              <p:spPr>
                <a:xfrm>
                  <a:off x="2692491" y="4481409"/>
                  <a:ext cx="66960" cy="448920"/>
                </a:xfrm>
                <a:prstGeom prst="rect">
                  <a:avLst/>
                </a:prstGeom>
              </p:spPr>
            </p:pic>
          </mc:Fallback>
        </mc:AlternateContent>
      </p:grpSp>
      <p:grpSp>
        <p:nvGrpSpPr>
          <p:cNvPr id="115" name="Group 114">
            <a:extLst>
              <a:ext uri="{FF2B5EF4-FFF2-40B4-BE49-F238E27FC236}">
                <a16:creationId xmlns:a16="http://schemas.microsoft.com/office/drawing/2014/main" id="{43325707-B9BB-7F63-F4C6-88100CD076A2}"/>
              </a:ext>
            </a:extLst>
          </p:cNvPr>
          <p:cNvGrpSpPr/>
          <p:nvPr/>
        </p:nvGrpSpPr>
        <p:grpSpPr>
          <a:xfrm>
            <a:off x="1684851" y="4915209"/>
            <a:ext cx="940680" cy="304200"/>
            <a:chOff x="1684851" y="4915209"/>
            <a:chExt cx="940680" cy="304200"/>
          </a:xfrm>
        </p:grpSpPr>
        <mc:AlternateContent xmlns:mc="http://schemas.openxmlformats.org/markup-compatibility/2006" xmlns:p14="http://schemas.microsoft.com/office/powerpoint/2010/main">
          <mc:Choice Requires="p14">
            <p:contentPart p14:bwMode="auto" r:id="rId157">
              <p14:nvContentPartPr>
                <p14:cNvPr id="107" name="Ink 106">
                  <a:extLst>
                    <a:ext uri="{FF2B5EF4-FFF2-40B4-BE49-F238E27FC236}">
                      <a16:creationId xmlns:a16="http://schemas.microsoft.com/office/drawing/2014/main" id="{AEB16242-0C1D-F9C7-4690-E3A91B97E9FA}"/>
                    </a:ext>
                  </a:extLst>
                </p14:cNvPr>
                <p14:cNvContentPartPr/>
                <p14:nvPr/>
              </p14:nvContentPartPr>
              <p14:xfrm>
                <a:off x="1684851" y="5005209"/>
                <a:ext cx="169560" cy="180360"/>
              </p14:xfrm>
            </p:contentPart>
          </mc:Choice>
          <mc:Fallback xmlns="">
            <p:pic>
              <p:nvPicPr>
                <p:cNvPr id="107" name="Ink 106">
                  <a:extLst>
                    <a:ext uri="{FF2B5EF4-FFF2-40B4-BE49-F238E27FC236}">
                      <a16:creationId xmlns:a16="http://schemas.microsoft.com/office/drawing/2014/main" id="{AEB16242-0C1D-F9C7-4690-E3A91B97E9FA}"/>
                    </a:ext>
                  </a:extLst>
                </p:cNvPr>
                <p:cNvPicPr/>
                <p:nvPr/>
              </p:nvPicPr>
              <p:blipFill>
                <a:blip r:embed="rId158"/>
                <a:stretch>
                  <a:fillRect/>
                </a:stretch>
              </p:blipFill>
              <p:spPr>
                <a:xfrm>
                  <a:off x="1666851" y="4987569"/>
                  <a:ext cx="2052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8" name="Ink 107">
                  <a:extLst>
                    <a:ext uri="{FF2B5EF4-FFF2-40B4-BE49-F238E27FC236}">
                      <a16:creationId xmlns:a16="http://schemas.microsoft.com/office/drawing/2014/main" id="{788BDB14-961A-4D90-8FE3-505A7248FC73}"/>
                    </a:ext>
                  </a:extLst>
                </p14:cNvPr>
                <p14:cNvContentPartPr/>
                <p14:nvPr/>
              </p14:nvContentPartPr>
              <p14:xfrm>
                <a:off x="1733811" y="4915209"/>
                <a:ext cx="38520" cy="304200"/>
              </p14:xfrm>
            </p:contentPart>
          </mc:Choice>
          <mc:Fallback xmlns="">
            <p:pic>
              <p:nvPicPr>
                <p:cNvPr id="108" name="Ink 107">
                  <a:extLst>
                    <a:ext uri="{FF2B5EF4-FFF2-40B4-BE49-F238E27FC236}">
                      <a16:creationId xmlns:a16="http://schemas.microsoft.com/office/drawing/2014/main" id="{788BDB14-961A-4D90-8FE3-505A7248FC73}"/>
                    </a:ext>
                  </a:extLst>
                </p:cNvPr>
                <p:cNvPicPr/>
                <p:nvPr/>
              </p:nvPicPr>
              <p:blipFill>
                <a:blip r:embed="rId160"/>
                <a:stretch>
                  <a:fillRect/>
                </a:stretch>
              </p:blipFill>
              <p:spPr>
                <a:xfrm>
                  <a:off x="1715811" y="4897569"/>
                  <a:ext cx="7416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9" name="Ink 108">
                  <a:extLst>
                    <a:ext uri="{FF2B5EF4-FFF2-40B4-BE49-F238E27FC236}">
                      <a16:creationId xmlns:a16="http://schemas.microsoft.com/office/drawing/2014/main" id="{329EF258-02AE-712D-E45B-31D3F09BFBE1}"/>
                    </a:ext>
                  </a:extLst>
                </p14:cNvPr>
                <p14:cNvContentPartPr/>
                <p14:nvPr/>
              </p14:nvContentPartPr>
              <p14:xfrm>
                <a:off x="1891131" y="5085129"/>
                <a:ext cx="155880" cy="42120"/>
              </p14:xfrm>
            </p:contentPart>
          </mc:Choice>
          <mc:Fallback xmlns="">
            <p:pic>
              <p:nvPicPr>
                <p:cNvPr id="109" name="Ink 108">
                  <a:extLst>
                    <a:ext uri="{FF2B5EF4-FFF2-40B4-BE49-F238E27FC236}">
                      <a16:creationId xmlns:a16="http://schemas.microsoft.com/office/drawing/2014/main" id="{329EF258-02AE-712D-E45B-31D3F09BFBE1}"/>
                    </a:ext>
                  </a:extLst>
                </p:cNvPr>
                <p:cNvPicPr/>
                <p:nvPr/>
              </p:nvPicPr>
              <p:blipFill>
                <a:blip r:embed="rId162"/>
                <a:stretch>
                  <a:fillRect/>
                </a:stretch>
              </p:blipFill>
              <p:spPr>
                <a:xfrm>
                  <a:off x="1873131" y="5067489"/>
                  <a:ext cx="1915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0" name="Ink 109">
                  <a:extLst>
                    <a:ext uri="{FF2B5EF4-FFF2-40B4-BE49-F238E27FC236}">
                      <a16:creationId xmlns:a16="http://schemas.microsoft.com/office/drawing/2014/main" id="{2AE109FB-8BB1-4C1D-801E-7A19B1EE8F51}"/>
                    </a:ext>
                  </a:extLst>
                </p14:cNvPr>
                <p14:cNvContentPartPr/>
                <p14:nvPr/>
              </p14:nvContentPartPr>
              <p14:xfrm>
                <a:off x="1927851" y="5181609"/>
                <a:ext cx="149760" cy="11160"/>
              </p14:xfrm>
            </p:contentPart>
          </mc:Choice>
          <mc:Fallback xmlns="">
            <p:pic>
              <p:nvPicPr>
                <p:cNvPr id="110" name="Ink 109">
                  <a:extLst>
                    <a:ext uri="{FF2B5EF4-FFF2-40B4-BE49-F238E27FC236}">
                      <a16:creationId xmlns:a16="http://schemas.microsoft.com/office/drawing/2014/main" id="{2AE109FB-8BB1-4C1D-801E-7A19B1EE8F51}"/>
                    </a:ext>
                  </a:extLst>
                </p:cNvPr>
                <p:cNvPicPr/>
                <p:nvPr/>
              </p:nvPicPr>
              <p:blipFill>
                <a:blip r:embed="rId164"/>
                <a:stretch>
                  <a:fillRect/>
                </a:stretch>
              </p:blipFill>
              <p:spPr>
                <a:xfrm>
                  <a:off x="1910211" y="5163609"/>
                  <a:ext cx="1854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1" name="Ink 110">
                  <a:extLst>
                    <a:ext uri="{FF2B5EF4-FFF2-40B4-BE49-F238E27FC236}">
                      <a16:creationId xmlns:a16="http://schemas.microsoft.com/office/drawing/2014/main" id="{1EBD6EDE-4555-1D04-FAC8-AB4DF785821F}"/>
                    </a:ext>
                  </a:extLst>
                </p14:cNvPr>
                <p14:cNvContentPartPr/>
                <p14:nvPr/>
              </p14:nvContentPartPr>
              <p14:xfrm>
                <a:off x="2139891" y="4996569"/>
                <a:ext cx="9360" cy="208440"/>
              </p14:xfrm>
            </p:contentPart>
          </mc:Choice>
          <mc:Fallback xmlns="">
            <p:pic>
              <p:nvPicPr>
                <p:cNvPr id="111" name="Ink 110">
                  <a:extLst>
                    <a:ext uri="{FF2B5EF4-FFF2-40B4-BE49-F238E27FC236}">
                      <a16:creationId xmlns:a16="http://schemas.microsoft.com/office/drawing/2014/main" id="{1EBD6EDE-4555-1D04-FAC8-AB4DF785821F}"/>
                    </a:ext>
                  </a:extLst>
                </p:cNvPr>
                <p:cNvPicPr/>
                <p:nvPr/>
              </p:nvPicPr>
              <p:blipFill>
                <a:blip r:embed="rId166"/>
                <a:stretch>
                  <a:fillRect/>
                </a:stretch>
              </p:blipFill>
              <p:spPr>
                <a:xfrm>
                  <a:off x="2121891" y="4978929"/>
                  <a:ext cx="450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2" name="Ink 111">
                  <a:extLst>
                    <a:ext uri="{FF2B5EF4-FFF2-40B4-BE49-F238E27FC236}">
                      <a16:creationId xmlns:a16="http://schemas.microsoft.com/office/drawing/2014/main" id="{4FCC6C66-4FE1-C810-0F21-C8CBD19DAD0F}"/>
                    </a:ext>
                  </a:extLst>
                </p14:cNvPr>
                <p14:cNvContentPartPr/>
                <p14:nvPr/>
              </p14:nvContentPartPr>
              <p14:xfrm>
                <a:off x="2221611" y="5012049"/>
                <a:ext cx="141480" cy="175320"/>
              </p14:xfrm>
            </p:contentPart>
          </mc:Choice>
          <mc:Fallback xmlns="">
            <p:pic>
              <p:nvPicPr>
                <p:cNvPr id="112" name="Ink 111">
                  <a:extLst>
                    <a:ext uri="{FF2B5EF4-FFF2-40B4-BE49-F238E27FC236}">
                      <a16:creationId xmlns:a16="http://schemas.microsoft.com/office/drawing/2014/main" id="{4FCC6C66-4FE1-C810-0F21-C8CBD19DAD0F}"/>
                    </a:ext>
                  </a:extLst>
                </p:cNvPr>
                <p:cNvPicPr/>
                <p:nvPr/>
              </p:nvPicPr>
              <p:blipFill>
                <a:blip r:embed="rId168"/>
                <a:stretch>
                  <a:fillRect/>
                </a:stretch>
              </p:blipFill>
              <p:spPr>
                <a:xfrm>
                  <a:off x="2203611" y="4994049"/>
                  <a:ext cx="1771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3" name="Ink 112">
                  <a:extLst>
                    <a:ext uri="{FF2B5EF4-FFF2-40B4-BE49-F238E27FC236}">
                      <a16:creationId xmlns:a16="http://schemas.microsoft.com/office/drawing/2014/main" id="{9E19068A-7A7C-1C15-CBF9-EEFCF4E407E8}"/>
                    </a:ext>
                  </a:extLst>
                </p14:cNvPr>
                <p14:cNvContentPartPr/>
                <p14:nvPr/>
              </p14:nvContentPartPr>
              <p14:xfrm>
                <a:off x="2377851" y="5028249"/>
                <a:ext cx="163800" cy="167400"/>
              </p14:xfrm>
            </p:contentPart>
          </mc:Choice>
          <mc:Fallback xmlns="">
            <p:pic>
              <p:nvPicPr>
                <p:cNvPr id="113" name="Ink 112">
                  <a:extLst>
                    <a:ext uri="{FF2B5EF4-FFF2-40B4-BE49-F238E27FC236}">
                      <a16:creationId xmlns:a16="http://schemas.microsoft.com/office/drawing/2014/main" id="{9E19068A-7A7C-1C15-CBF9-EEFCF4E407E8}"/>
                    </a:ext>
                  </a:extLst>
                </p:cNvPr>
                <p:cNvPicPr/>
                <p:nvPr/>
              </p:nvPicPr>
              <p:blipFill>
                <a:blip r:embed="rId170"/>
                <a:stretch>
                  <a:fillRect/>
                </a:stretch>
              </p:blipFill>
              <p:spPr>
                <a:xfrm>
                  <a:off x="2360211" y="5010249"/>
                  <a:ext cx="1994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4" name="Ink 113">
                  <a:extLst>
                    <a:ext uri="{FF2B5EF4-FFF2-40B4-BE49-F238E27FC236}">
                      <a16:creationId xmlns:a16="http://schemas.microsoft.com/office/drawing/2014/main" id="{23CD0D43-C2B5-97D1-54B6-FEF726F79E7D}"/>
                    </a:ext>
                  </a:extLst>
                </p14:cNvPr>
                <p14:cNvContentPartPr/>
                <p14:nvPr/>
              </p14:nvContentPartPr>
              <p14:xfrm>
                <a:off x="2528691" y="4956969"/>
                <a:ext cx="96840" cy="67680"/>
              </p14:xfrm>
            </p:contentPart>
          </mc:Choice>
          <mc:Fallback xmlns="">
            <p:pic>
              <p:nvPicPr>
                <p:cNvPr id="114" name="Ink 113">
                  <a:extLst>
                    <a:ext uri="{FF2B5EF4-FFF2-40B4-BE49-F238E27FC236}">
                      <a16:creationId xmlns:a16="http://schemas.microsoft.com/office/drawing/2014/main" id="{23CD0D43-C2B5-97D1-54B6-FEF726F79E7D}"/>
                    </a:ext>
                  </a:extLst>
                </p:cNvPr>
                <p:cNvPicPr/>
                <p:nvPr/>
              </p:nvPicPr>
              <p:blipFill>
                <a:blip r:embed="rId172"/>
                <a:stretch>
                  <a:fillRect/>
                </a:stretch>
              </p:blipFill>
              <p:spPr>
                <a:xfrm>
                  <a:off x="2511051" y="4939329"/>
                  <a:ext cx="132480" cy="103320"/>
                </a:xfrm>
                <a:prstGeom prst="rect">
                  <a:avLst/>
                </a:prstGeom>
              </p:spPr>
            </p:pic>
          </mc:Fallback>
        </mc:AlternateContent>
      </p:grpSp>
      <p:sp>
        <p:nvSpPr>
          <p:cNvPr id="116" name="TextBox 115">
            <a:extLst>
              <a:ext uri="{FF2B5EF4-FFF2-40B4-BE49-F238E27FC236}">
                <a16:creationId xmlns:a16="http://schemas.microsoft.com/office/drawing/2014/main" id="{490F136B-96F3-056F-8A6A-C91F89BAB335}"/>
              </a:ext>
            </a:extLst>
          </p:cNvPr>
          <p:cNvSpPr txBox="1"/>
          <p:nvPr/>
        </p:nvSpPr>
        <p:spPr>
          <a:xfrm>
            <a:off x="1082211" y="5671457"/>
            <a:ext cx="9144917" cy="369332"/>
          </a:xfrm>
          <a:prstGeom prst="rect">
            <a:avLst/>
          </a:prstGeom>
          <a:noFill/>
        </p:spPr>
        <p:txBody>
          <a:bodyPr wrap="square" rtlCol="0">
            <a:spAutoFit/>
          </a:bodyPr>
          <a:lstStyle/>
          <a:p>
            <a:r>
              <a:rPr lang="en-US" dirty="0"/>
              <a:t>Angle between reciprocal lattice basis vectors is twice that between lattice vectors.</a:t>
            </a:r>
          </a:p>
        </p:txBody>
      </p:sp>
      <p:pic>
        <p:nvPicPr>
          <p:cNvPr id="117" name="Picture 116">
            <a:extLst>
              <a:ext uri="{FF2B5EF4-FFF2-40B4-BE49-F238E27FC236}">
                <a16:creationId xmlns:a16="http://schemas.microsoft.com/office/drawing/2014/main" id="{CABCB1A5-18A1-CD46-8DC8-905A1177DE14}"/>
              </a:ext>
            </a:extLst>
          </p:cNvPr>
          <p:cNvPicPr>
            <a:picLocks noChangeAspect="1"/>
          </p:cNvPicPr>
          <p:nvPr/>
        </p:nvPicPr>
        <p:blipFill>
          <a:blip r:embed="rId173"/>
          <a:stretch>
            <a:fillRect/>
          </a:stretch>
        </p:blipFill>
        <p:spPr>
          <a:xfrm>
            <a:off x="9354558" y="1783930"/>
            <a:ext cx="2347585" cy="2094471"/>
          </a:xfrm>
          <a:prstGeom prst="rect">
            <a:avLst/>
          </a:prstGeom>
        </p:spPr>
      </p:pic>
    </p:spTree>
    <p:extLst>
      <p:ext uri="{BB962C8B-B14F-4D97-AF65-F5344CB8AC3E}">
        <p14:creationId xmlns:p14="http://schemas.microsoft.com/office/powerpoint/2010/main" val="4287166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5161D9-B69F-D8C1-4A1A-BDFBC628A56E}"/>
              </a:ext>
            </a:extLst>
          </p:cNvPr>
          <p:cNvSpPr txBox="1"/>
          <p:nvPr/>
        </p:nvSpPr>
        <p:spPr>
          <a:xfrm>
            <a:off x="603008" y="757737"/>
            <a:ext cx="7575189" cy="646331"/>
          </a:xfrm>
          <a:prstGeom prst="rect">
            <a:avLst/>
          </a:prstGeom>
          <a:noFill/>
        </p:spPr>
        <p:txBody>
          <a:bodyPr wrap="square" rtlCol="0">
            <a:spAutoFit/>
          </a:bodyPr>
          <a:lstStyle/>
          <a:p>
            <a:r>
              <a:rPr lang="en-US" dirty="0"/>
              <a:t>Figure 2(d).  Sketch of the reciprocal lattice vectors and additional near-neighbor reciprocal lattice vectors within the same reciprocal sub-lattice.</a:t>
            </a:r>
          </a:p>
        </p:txBody>
      </p:sp>
      <p:pic>
        <p:nvPicPr>
          <p:cNvPr id="3" name="Picture 2">
            <a:extLst>
              <a:ext uri="{FF2B5EF4-FFF2-40B4-BE49-F238E27FC236}">
                <a16:creationId xmlns:a16="http://schemas.microsoft.com/office/drawing/2014/main" id="{06B0A0C4-E661-5F18-1C87-89A5015BCC08}"/>
              </a:ext>
            </a:extLst>
          </p:cNvPr>
          <p:cNvPicPr>
            <a:picLocks noChangeAspect="1"/>
          </p:cNvPicPr>
          <p:nvPr/>
        </p:nvPicPr>
        <p:blipFill>
          <a:blip r:embed="rId2"/>
          <a:stretch>
            <a:fillRect/>
          </a:stretch>
        </p:blipFill>
        <p:spPr>
          <a:xfrm>
            <a:off x="8293201" y="603760"/>
            <a:ext cx="2347585" cy="2094471"/>
          </a:xfrm>
          <a:prstGeom prst="rect">
            <a:avLst/>
          </a:prstGeom>
        </p:spPr>
      </p:pic>
      <p:pic>
        <p:nvPicPr>
          <p:cNvPr id="4" name="Picture 3">
            <a:extLst>
              <a:ext uri="{FF2B5EF4-FFF2-40B4-BE49-F238E27FC236}">
                <a16:creationId xmlns:a16="http://schemas.microsoft.com/office/drawing/2014/main" id="{B1055D99-C7F0-5BF7-4E0D-4B5F24D5D8CB}"/>
              </a:ext>
            </a:extLst>
          </p:cNvPr>
          <p:cNvPicPr>
            <a:picLocks noChangeAspect="1"/>
          </p:cNvPicPr>
          <p:nvPr/>
        </p:nvPicPr>
        <p:blipFill>
          <a:blip r:embed="rId3"/>
          <a:stretch>
            <a:fillRect/>
          </a:stretch>
        </p:blipFill>
        <p:spPr>
          <a:xfrm>
            <a:off x="685919" y="1793544"/>
            <a:ext cx="2497395" cy="1312459"/>
          </a:xfrm>
          <a:prstGeom prst="rect">
            <a:avLst/>
          </a:prstGeom>
        </p:spPr>
      </p:pic>
      <p:grpSp>
        <p:nvGrpSpPr>
          <p:cNvPr id="27" name="Group 26">
            <a:extLst>
              <a:ext uri="{FF2B5EF4-FFF2-40B4-BE49-F238E27FC236}">
                <a16:creationId xmlns:a16="http://schemas.microsoft.com/office/drawing/2014/main" id="{ED9593C0-8AFB-6F92-03C0-4A735B9A20B9}"/>
              </a:ext>
            </a:extLst>
          </p:cNvPr>
          <p:cNvGrpSpPr/>
          <p:nvPr/>
        </p:nvGrpSpPr>
        <p:grpSpPr>
          <a:xfrm>
            <a:off x="907611" y="3274689"/>
            <a:ext cx="1653840" cy="568800"/>
            <a:chOff x="907611" y="3274689"/>
            <a:chExt cx="1653840" cy="56880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73DCE60A-8AC1-9C54-332A-A7BFABB0F844}"/>
                    </a:ext>
                  </a:extLst>
                </p14:cNvPr>
                <p14:cNvContentPartPr/>
                <p14:nvPr/>
              </p14:nvContentPartPr>
              <p14:xfrm>
                <a:off x="907611" y="3403569"/>
                <a:ext cx="195840" cy="233640"/>
              </p14:xfrm>
            </p:contentPart>
          </mc:Choice>
          <mc:Fallback xmlns="">
            <p:pic>
              <p:nvPicPr>
                <p:cNvPr id="5" name="Ink 4">
                  <a:extLst>
                    <a:ext uri="{FF2B5EF4-FFF2-40B4-BE49-F238E27FC236}">
                      <a16:creationId xmlns:a16="http://schemas.microsoft.com/office/drawing/2014/main" id="{73DCE60A-8AC1-9C54-332A-A7BFABB0F844}"/>
                    </a:ext>
                  </a:extLst>
                </p:cNvPr>
                <p:cNvPicPr/>
                <p:nvPr/>
              </p:nvPicPr>
              <p:blipFill>
                <a:blip r:embed="rId5"/>
                <a:stretch>
                  <a:fillRect/>
                </a:stretch>
              </p:blipFill>
              <p:spPr>
                <a:xfrm>
                  <a:off x="889611" y="3385569"/>
                  <a:ext cx="23148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B18F2260-2EA6-8C66-AC98-1773627ED96A}"/>
                    </a:ext>
                  </a:extLst>
                </p14:cNvPr>
                <p14:cNvContentPartPr/>
                <p14:nvPr/>
              </p14:nvContentPartPr>
              <p14:xfrm>
                <a:off x="1145211" y="3622809"/>
                <a:ext cx="20160" cy="97200"/>
              </p14:xfrm>
            </p:contentPart>
          </mc:Choice>
          <mc:Fallback xmlns="">
            <p:pic>
              <p:nvPicPr>
                <p:cNvPr id="6" name="Ink 5">
                  <a:extLst>
                    <a:ext uri="{FF2B5EF4-FFF2-40B4-BE49-F238E27FC236}">
                      <a16:creationId xmlns:a16="http://schemas.microsoft.com/office/drawing/2014/main" id="{B18F2260-2EA6-8C66-AC98-1773627ED96A}"/>
                    </a:ext>
                  </a:extLst>
                </p:cNvPr>
                <p:cNvPicPr/>
                <p:nvPr/>
              </p:nvPicPr>
              <p:blipFill>
                <a:blip r:embed="rId7"/>
                <a:stretch>
                  <a:fillRect/>
                </a:stretch>
              </p:blipFill>
              <p:spPr>
                <a:xfrm>
                  <a:off x="1127211" y="3605169"/>
                  <a:ext cx="558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2245E5E5-EBAD-666B-DECC-07A1B2C70FF8}"/>
                    </a:ext>
                  </a:extLst>
                </p14:cNvPr>
                <p14:cNvContentPartPr/>
                <p14:nvPr/>
              </p14:nvContentPartPr>
              <p14:xfrm>
                <a:off x="1287051" y="3424809"/>
                <a:ext cx="5760" cy="206280"/>
              </p14:xfrm>
            </p:contentPart>
          </mc:Choice>
          <mc:Fallback xmlns="">
            <p:pic>
              <p:nvPicPr>
                <p:cNvPr id="7" name="Ink 6">
                  <a:extLst>
                    <a:ext uri="{FF2B5EF4-FFF2-40B4-BE49-F238E27FC236}">
                      <a16:creationId xmlns:a16="http://schemas.microsoft.com/office/drawing/2014/main" id="{2245E5E5-EBAD-666B-DECC-07A1B2C70FF8}"/>
                    </a:ext>
                  </a:extLst>
                </p:cNvPr>
                <p:cNvPicPr/>
                <p:nvPr/>
              </p:nvPicPr>
              <p:blipFill>
                <a:blip r:embed="rId9"/>
                <a:stretch>
                  <a:fillRect/>
                </a:stretch>
              </p:blipFill>
              <p:spPr>
                <a:xfrm>
                  <a:off x="1269411" y="3406809"/>
                  <a:ext cx="414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7372F40E-453F-5381-A670-0383CCB1EB10}"/>
                    </a:ext>
                  </a:extLst>
                </p14:cNvPr>
                <p14:cNvContentPartPr/>
                <p14:nvPr/>
              </p14:nvContentPartPr>
              <p14:xfrm>
                <a:off x="1209291" y="3516249"/>
                <a:ext cx="161640" cy="19800"/>
              </p14:xfrm>
            </p:contentPart>
          </mc:Choice>
          <mc:Fallback xmlns="">
            <p:pic>
              <p:nvPicPr>
                <p:cNvPr id="8" name="Ink 7">
                  <a:extLst>
                    <a:ext uri="{FF2B5EF4-FFF2-40B4-BE49-F238E27FC236}">
                      <a16:creationId xmlns:a16="http://schemas.microsoft.com/office/drawing/2014/main" id="{7372F40E-453F-5381-A670-0383CCB1EB10}"/>
                    </a:ext>
                  </a:extLst>
                </p:cNvPr>
                <p:cNvPicPr/>
                <p:nvPr/>
              </p:nvPicPr>
              <p:blipFill>
                <a:blip r:embed="rId11"/>
                <a:stretch>
                  <a:fillRect/>
                </a:stretch>
              </p:blipFill>
              <p:spPr>
                <a:xfrm>
                  <a:off x="1191651" y="3498249"/>
                  <a:ext cx="1972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A459363B-2CFC-4C5E-4244-DA0A4C3B6781}"/>
                    </a:ext>
                  </a:extLst>
                </p14:cNvPr>
                <p14:cNvContentPartPr/>
                <p14:nvPr/>
              </p14:nvContentPartPr>
              <p14:xfrm>
                <a:off x="1455171" y="3406809"/>
                <a:ext cx="176040" cy="243720"/>
              </p14:xfrm>
            </p:contentPart>
          </mc:Choice>
          <mc:Fallback xmlns="">
            <p:pic>
              <p:nvPicPr>
                <p:cNvPr id="9" name="Ink 8">
                  <a:extLst>
                    <a:ext uri="{FF2B5EF4-FFF2-40B4-BE49-F238E27FC236}">
                      <a16:creationId xmlns:a16="http://schemas.microsoft.com/office/drawing/2014/main" id="{A459363B-2CFC-4C5E-4244-DA0A4C3B6781}"/>
                    </a:ext>
                  </a:extLst>
                </p:cNvPr>
                <p:cNvPicPr/>
                <p:nvPr/>
              </p:nvPicPr>
              <p:blipFill>
                <a:blip r:embed="rId13"/>
                <a:stretch>
                  <a:fillRect/>
                </a:stretch>
              </p:blipFill>
              <p:spPr>
                <a:xfrm>
                  <a:off x="1437531" y="3389169"/>
                  <a:ext cx="2116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74CA9E59-29AF-3509-36ED-DFEBCF47F89C}"/>
                    </a:ext>
                  </a:extLst>
                </p14:cNvPr>
                <p14:cNvContentPartPr/>
                <p14:nvPr/>
              </p14:nvContentPartPr>
              <p14:xfrm>
                <a:off x="1652091" y="3644769"/>
                <a:ext cx="109080" cy="64800"/>
              </p14:xfrm>
            </p:contentPart>
          </mc:Choice>
          <mc:Fallback xmlns="">
            <p:pic>
              <p:nvPicPr>
                <p:cNvPr id="10" name="Ink 9">
                  <a:extLst>
                    <a:ext uri="{FF2B5EF4-FFF2-40B4-BE49-F238E27FC236}">
                      <a16:creationId xmlns:a16="http://schemas.microsoft.com/office/drawing/2014/main" id="{74CA9E59-29AF-3509-36ED-DFEBCF47F89C}"/>
                    </a:ext>
                  </a:extLst>
                </p:cNvPr>
                <p:cNvPicPr/>
                <p:nvPr/>
              </p:nvPicPr>
              <p:blipFill>
                <a:blip r:embed="rId15"/>
                <a:stretch>
                  <a:fillRect/>
                </a:stretch>
              </p:blipFill>
              <p:spPr>
                <a:xfrm>
                  <a:off x="1634451" y="3626769"/>
                  <a:ext cx="1447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213DA8FB-0DF9-4009-DF6F-F8993E7D21A2}"/>
                    </a:ext>
                  </a:extLst>
                </p14:cNvPr>
                <p14:cNvContentPartPr/>
                <p14:nvPr/>
              </p14:nvContentPartPr>
              <p14:xfrm>
                <a:off x="1492611" y="3321849"/>
                <a:ext cx="147600" cy="32040"/>
              </p14:xfrm>
            </p:contentPart>
          </mc:Choice>
          <mc:Fallback xmlns="">
            <p:pic>
              <p:nvPicPr>
                <p:cNvPr id="11" name="Ink 10">
                  <a:extLst>
                    <a:ext uri="{FF2B5EF4-FFF2-40B4-BE49-F238E27FC236}">
                      <a16:creationId xmlns:a16="http://schemas.microsoft.com/office/drawing/2014/main" id="{213DA8FB-0DF9-4009-DF6F-F8993E7D21A2}"/>
                    </a:ext>
                  </a:extLst>
                </p:cNvPr>
                <p:cNvPicPr/>
                <p:nvPr/>
              </p:nvPicPr>
              <p:blipFill>
                <a:blip r:embed="rId17"/>
                <a:stretch>
                  <a:fillRect/>
                </a:stretch>
              </p:blipFill>
              <p:spPr>
                <a:xfrm>
                  <a:off x="1474611" y="3304209"/>
                  <a:ext cx="1832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5D977AE1-3F84-B533-D7DF-4414258116FC}"/>
                    </a:ext>
                  </a:extLst>
                </p14:cNvPr>
                <p14:cNvContentPartPr/>
                <p14:nvPr/>
              </p14:nvContentPartPr>
              <p14:xfrm>
                <a:off x="945051" y="3322929"/>
                <a:ext cx="246960" cy="6840"/>
              </p14:xfrm>
            </p:contentPart>
          </mc:Choice>
          <mc:Fallback xmlns="">
            <p:pic>
              <p:nvPicPr>
                <p:cNvPr id="13" name="Ink 12">
                  <a:extLst>
                    <a:ext uri="{FF2B5EF4-FFF2-40B4-BE49-F238E27FC236}">
                      <a16:creationId xmlns:a16="http://schemas.microsoft.com/office/drawing/2014/main" id="{5D977AE1-3F84-B533-D7DF-4414258116FC}"/>
                    </a:ext>
                  </a:extLst>
                </p:cNvPr>
                <p:cNvPicPr/>
                <p:nvPr/>
              </p:nvPicPr>
              <p:blipFill>
                <a:blip r:embed="rId19"/>
                <a:stretch>
                  <a:fillRect/>
                </a:stretch>
              </p:blipFill>
              <p:spPr>
                <a:xfrm>
                  <a:off x="927411" y="3305289"/>
                  <a:ext cx="2826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6A3B2FFD-DA68-9D47-B3CF-5ED2C2BA01C0}"/>
                    </a:ext>
                  </a:extLst>
                </p14:cNvPr>
                <p14:cNvContentPartPr/>
                <p14:nvPr/>
              </p14:nvContentPartPr>
              <p14:xfrm>
                <a:off x="1871331" y="3487449"/>
                <a:ext cx="130320" cy="11520"/>
              </p14:xfrm>
            </p:contentPart>
          </mc:Choice>
          <mc:Fallback xmlns="">
            <p:pic>
              <p:nvPicPr>
                <p:cNvPr id="14" name="Ink 13">
                  <a:extLst>
                    <a:ext uri="{FF2B5EF4-FFF2-40B4-BE49-F238E27FC236}">
                      <a16:creationId xmlns:a16="http://schemas.microsoft.com/office/drawing/2014/main" id="{6A3B2FFD-DA68-9D47-B3CF-5ED2C2BA01C0}"/>
                    </a:ext>
                  </a:extLst>
                </p:cNvPr>
                <p:cNvPicPr/>
                <p:nvPr/>
              </p:nvPicPr>
              <p:blipFill>
                <a:blip r:embed="rId21"/>
                <a:stretch>
                  <a:fillRect/>
                </a:stretch>
              </p:blipFill>
              <p:spPr>
                <a:xfrm>
                  <a:off x="1853691" y="3469809"/>
                  <a:ext cx="1659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2172B728-D1C1-B984-E5F5-093F901171F5}"/>
                    </a:ext>
                  </a:extLst>
                </p14:cNvPr>
                <p14:cNvContentPartPr/>
                <p14:nvPr/>
              </p14:nvContentPartPr>
              <p14:xfrm>
                <a:off x="1879611" y="3574209"/>
                <a:ext cx="126720" cy="19440"/>
              </p14:xfrm>
            </p:contentPart>
          </mc:Choice>
          <mc:Fallback xmlns="">
            <p:pic>
              <p:nvPicPr>
                <p:cNvPr id="15" name="Ink 14">
                  <a:extLst>
                    <a:ext uri="{FF2B5EF4-FFF2-40B4-BE49-F238E27FC236}">
                      <a16:creationId xmlns:a16="http://schemas.microsoft.com/office/drawing/2014/main" id="{2172B728-D1C1-B984-E5F5-093F901171F5}"/>
                    </a:ext>
                  </a:extLst>
                </p:cNvPr>
                <p:cNvPicPr/>
                <p:nvPr/>
              </p:nvPicPr>
              <p:blipFill>
                <a:blip r:embed="rId23"/>
                <a:stretch>
                  <a:fillRect/>
                </a:stretch>
              </p:blipFill>
              <p:spPr>
                <a:xfrm>
                  <a:off x="1861971" y="3556569"/>
                  <a:ext cx="1623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E9BE2664-0307-3DD4-E13E-E99D11D79583}"/>
                    </a:ext>
                  </a:extLst>
                </p14:cNvPr>
                <p14:cNvContentPartPr/>
                <p14:nvPr/>
              </p14:nvContentPartPr>
              <p14:xfrm>
                <a:off x="2240691" y="3274689"/>
                <a:ext cx="28080" cy="181440"/>
              </p14:xfrm>
            </p:contentPart>
          </mc:Choice>
          <mc:Fallback xmlns="">
            <p:pic>
              <p:nvPicPr>
                <p:cNvPr id="16" name="Ink 15">
                  <a:extLst>
                    <a:ext uri="{FF2B5EF4-FFF2-40B4-BE49-F238E27FC236}">
                      <a16:creationId xmlns:a16="http://schemas.microsoft.com/office/drawing/2014/main" id="{E9BE2664-0307-3DD4-E13E-E99D11D79583}"/>
                    </a:ext>
                  </a:extLst>
                </p:cNvPr>
                <p:cNvPicPr/>
                <p:nvPr/>
              </p:nvPicPr>
              <p:blipFill>
                <a:blip r:embed="rId25"/>
                <a:stretch>
                  <a:fillRect/>
                </a:stretch>
              </p:blipFill>
              <p:spPr>
                <a:xfrm>
                  <a:off x="2222691" y="3257049"/>
                  <a:ext cx="637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F55EFD3F-1FC7-A26C-52C3-0362AFD470DD}"/>
                    </a:ext>
                  </a:extLst>
                </p14:cNvPr>
                <p14:cNvContentPartPr/>
                <p14:nvPr/>
              </p14:nvContentPartPr>
              <p14:xfrm>
                <a:off x="2161491" y="3309969"/>
                <a:ext cx="127440" cy="103320"/>
              </p14:xfrm>
            </p:contentPart>
          </mc:Choice>
          <mc:Fallback xmlns="">
            <p:pic>
              <p:nvPicPr>
                <p:cNvPr id="17" name="Ink 16">
                  <a:extLst>
                    <a:ext uri="{FF2B5EF4-FFF2-40B4-BE49-F238E27FC236}">
                      <a16:creationId xmlns:a16="http://schemas.microsoft.com/office/drawing/2014/main" id="{F55EFD3F-1FC7-A26C-52C3-0362AFD470DD}"/>
                    </a:ext>
                  </a:extLst>
                </p:cNvPr>
                <p:cNvPicPr/>
                <p:nvPr/>
              </p:nvPicPr>
              <p:blipFill>
                <a:blip r:embed="rId27"/>
                <a:stretch>
                  <a:fillRect/>
                </a:stretch>
              </p:blipFill>
              <p:spPr>
                <a:xfrm>
                  <a:off x="2143851" y="3291969"/>
                  <a:ext cx="1630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9A8FBE86-6C94-2B1D-9FF3-442CBF128DC0}"/>
                    </a:ext>
                  </a:extLst>
                </p14:cNvPr>
                <p14:cNvContentPartPr/>
                <p14:nvPr/>
              </p14:nvContentPartPr>
              <p14:xfrm>
                <a:off x="2320611" y="3402849"/>
                <a:ext cx="22320" cy="106200"/>
              </p14:xfrm>
            </p:contentPart>
          </mc:Choice>
          <mc:Fallback xmlns="">
            <p:pic>
              <p:nvPicPr>
                <p:cNvPr id="18" name="Ink 17">
                  <a:extLst>
                    <a:ext uri="{FF2B5EF4-FFF2-40B4-BE49-F238E27FC236}">
                      <a16:creationId xmlns:a16="http://schemas.microsoft.com/office/drawing/2014/main" id="{9A8FBE86-6C94-2B1D-9FF3-442CBF128DC0}"/>
                    </a:ext>
                  </a:extLst>
                </p:cNvPr>
                <p:cNvPicPr/>
                <p:nvPr/>
              </p:nvPicPr>
              <p:blipFill>
                <a:blip r:embed="rId29"/>
                <a:stretch>
                  <a:fillRect/>
                </a:stretch>
              </p:blipFill>
              <p:spPr>
                <a:xfrm>
                  <a:off x="2302971" y="3384849"/>
                  <a:ext cx="579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06783776-324D-C017-498C-F38DCC5A5D32}"/>
                    </a:ext>
                  </a:extLst>
                </p14:cNvPr>
                <p14:cNvContentPartPr/>
                <p14:nvPr/>
              </p14:nvContentPartPr>
              <p14:xfrm>
                <a:off x="2367771" y="3369009"/>
                <a:ext cx="360" cy="2520"/>
              </p14:xfrm>
            </p:contentPart>
          </mc:Choice>
          <mc:Fallback xmlns="">
            <p:pic>
              <p:nvPicPr>
                <p:cNvPr id="19" name="Ink 18">
                  <a:extLst>
                    <a:ext uri="{FF2B5EF4-FFF2-40B4-BE49-F238E27FC236}">
                      <a16:creationId xmlns:a16="http://schemas.microsoft.com/office/drawing/2014/main" id="{06783776-324D-C017-498C-F38DCC5A5D32}"/>
                    </a:ext>
                  </a:extLst>
                </p:cNvPr>
                <p:cNvPicPr/>
                <p:nvPr/>
              </p:nvPicPr>
              <p:blipFill>
                <a:blip r:embed="rId31"/>
                <a:stretch>
                  <a:fillRect/>
                </a:stretch>
              </p:blipFill>
              <p:spPr>
                <a:xfrm>
                  <a:off x="2349771" y="3351009"/>
                  <a:ext cx="360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A2C03560-8F58-1BEA-F4B3-54AEE05E0FCB}"/>
                    </a:ext>
                  </a:extLst>
                </p14:cNvPr>
                <p14:cNvContentPartPr/>
                <p14:nvPr/>
              </p14:nvContentPartPr>
              <p14:xfrm>
                <a:off x="2363091" y="3376929"/>
                <a:ext cx="14760" cy="105120"/>
              </p14:xfrm>
            </p:contentPart>
          </mc:Choice>
          <mc:Fallback xmlns="">
            <p:pic>
              <p:nvPicPr>
                <p:cNvPr id="20" name="Ink 19">
                  <a:extLst>
                    <a:ext uri="{FF2B5EF4-FFF2-40B4-BE49-F238E27FC236}">
                      <a16:creationId xmlns:a16="http://schemas.microsoft.com/office/drawing/2014/main" id="{A2C03560-8F58-1BEA-F4B3-54AEE05E0FCB}"/>
                    </a:ext>
                  </a:extLst>
                </p:cNvPr>
                <p:cNvPicPr/>
                <p:nvPr/>
              </p:nvPicPr>
              <p:blipFill>
                <a:blip r:embed="rId33"/>
                <a:stretch>
                  <a:fillRect/>
                </a:stretch>
              </p:blipFill>
              <p:spPr>
                <a:xfrm>
                  <a:off x="2345451" y="3358929"/>
                  <a:ext cx="504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7152F8C4-CB65-E9AD-666E-F716B777DE78}"/>
                    </a:ext>
                  </a:extLst>
                </p14:cNvPr>
                <p14:cNvContentPartPr/>
                <p14:nvPr/>
              </p14:nvContentPartPr>
              <p14:xfrm>
                <a:off x="2325291" y="3367209"/>
                <a:ext cx="81000" cy="33480"/>
              </p14:xfrm>
            </p:contentPart>
          </mc:Choice>
          <mc:Fallback xmlns="">
            <p:pic>
              <p:nvPicPr>
                <p:cNvPr id="21" name="Ink 20">
                  <a:extLst>
                    <a:ext uri="{FF2B5EF4-FFF2-40B4-BE49-F238E27FC236}">
                      <a16:creationId xmlns:a16="http://schemas.microsoft.com/office/drawing/2014/main" id="{7152F8C4-CB65-E9AD-666E-F716B777DE78}"/>
                    </a:ext>
                  </a:extLst>
                </p:cNvPr>
                <p:cNvPicPr/>
                <p:nvPr/>
              </p:nvPicPr>
              <p:blipFill>
                <a:blip r:embed="rId35"/>
                <a:stretch>
                  <a:fillRect/>
                </a:stretch>
              </p:blipFill>
              <p:spPr>
                <a:xfrm>
                  <a:off x="2307651" y="3349569"/>
                  <a:ext cx="1166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CF383CB9-B8A5-5ED9-8D6B-30507AEACB44}"/>
                    </a:ext>
                  </a:extLst>
                </p14:cNvPr>
                <p14:cNvContentPartPr/>
                <p14:nvPr/>
              </p14:nvContentPartPr>
              <p14:xfrm>
                <a:off x="2205411" y="3508329"/>
                <a:ext cx="225720" cy="49680"/>
              </p14:xfrm>
            </p:contentPart>
          </mc:Choice>
          <mc:Fallback xmlns="">
            <p:pic>
              <p:nvPicPr>
                <p:cNvPr id="22" name="Ink 21">
                  <a:extLst>
                    <a:ext uri="{FF2B5EF4-FFF2-40B4-BE49-F238E27FC236}">
                      <a16:creationId xmlns:a16="http://schemas.microsoft.com/office/drawing/2014/main" id="{CF383CB9-B8A5-5ED9-8D6B-30507AEACB44}"/>
                    </a:ext>
                  </a:extLst>
                </p:cNvPr>
                <p:cNvPicPr/>
                <p:nvPr/>
              </p:nvPicPr>
              <p:blipFill>
                <a:blip r:embed="rId37"/>
                <a:stretch>
                  <a:fillRect/>
                </a:stretch>
              </p:blipFill>
              <p:spPr>
                <a:xfrm>
                  <a:off x="2187411" y="3490329"/>
                  <a:ext cx="2613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6BA4A6BA-BAD8-9A3A-956F-6A5DB0D765C5}"/>
                    </a:ext>
                  </a:extLst>
                </p14:cNvPr>
                <p14:cNvContentPartPr/>
                <p14:nvPr/>
              </p14:nvContentPartPr>
              <p14:xfrm>
                <a:off x="2123691" y="3628569"/>
                <a:ext cx="218160" cy="214920"/>
              </p14:xfrm>
            </p:contentPart>
          </mc:Choice>
          <mc:Fallback xmlns="">
            <p:pic>
              <p:nvPicPr>
                <p:cNvPr id="24" name="Ink 23">
                  <a:extLst>
                    <a:ext uri="{FF2B5EF4-FFF2-40B4-BE49-F238E27FC236}">
                      <a16:creationId xmlns:a16="http://schemas.microsoft.com/office/drawing/2014/main" id="{6BA4A6BA-BAD8-9A3A-956F-6A5DB0D765C5}"/>
                    </a:ext>
                  </a:extLst>
                </p:cNvPr>
                <p:cNvPicPr/>
                <p:nvPr/>
              </p:nvPicPr>
              <p:blipFill>
                <a:blip r:embed="rId39"/>
                <a:stretch>
                  <a:fillRect/>
                </a:stretch>
              </p:blipFill>
              <p:spPr>
                <a:xfrm>
                  <a:off x="2105691" y="3610929"/>
                  <a:ext cx="25380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11A6D14C-19A1-55B2-6BD6-E00ADA506649}"/>
                    </a:ext>
                  </a:extLst>
                </p14:cNvPr>
                <p14:cNvContentPartPr/>
                <p14:nvPr/>
              </p14:nvContentPartPr>
              <p14:xfrm>
                <a:off x="2262291" y="3677169"/>
                <a:ext cx="61200" cy="161640"/>
              </p14:xfrm>
            </p:contentPart>
          </mc:Choice>
          <mc:Fallback xmlns="">
            <p:pic>
              <p:nvPicPr>
                <p:cNvPr id="25" name="Ink 24">
                  <a:extLst>
                    <a:ext uri="{FF2B5EF4-FFF2-40B4-BE49-F238E27FC236}">
                      <a16:creationId xmlns:a16="http://schemas.microsoft.com/office/drawing/2014/main" id="{11A6D14C-19A1-55B2-6BD6-E00ADA506649}"/>
                    </a:ext>
                  </a:extLst>
                </p:cNvPr>
                <p:cNvPicPr/>
                <p:nvPr/>
              </p:nvPicPr>
              <p:blipFill>
                <a:blip r:embed="rId41"/>
                <a:stretch>
                  <a:fillRect/>
                </a:stretch>
              </p:blipFill>
              <p:spPr>
                <a:xfrm>
                  <a:off x="2244651" y="3659529"/>
                  <a:ext cx="968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Ink 25">
                  <a:extLst>
                    <a:ext uri="{FF2B5EF4-FFF2-40B4-BE49-F238E27FC236}">
                      <a16:creationId xmlns:a16="http://schemas.microsoft.com/office/drawing/2014/main" id="{EE1848A7-C0E1-7F05-11FE-5E2B97B3FA4C}"/>
                    </a:ext>
                  </a:extLst>
                </p14:cNvPr>
                <p14:cNvContentPartPr/>
                <p14:nvPr/>
              </p14:nvContentPartPr>
              <p14:xfrm>
                <a:off x="2409531" y="3655209"/>
                <a:ext cx="151920" cy="112680"/>
              </p14:xfrm>
            </p:contentPart>
          </mc:Choice>
          <mc:Fallback xmlns="">
            <p:pic>
              <p:nvPicPr>
                <p:cNvPr id="26" name="Ink 25">
                  <a:extLst>
                    <a:ext uri="{FF2B5EF4-FFF2-40B4-BE49-F238E27FC236}">
                      <a16:creationId xmlns:a16="http://schemas.microsoft.com/office/drawing/2014/main" id="{EE1848A7-C0E1-7F05-11FE-5E2B97B3FA4C}"/>
                    </a:ext>
                  </a:extLst>
                </p:cNvPr>
                <p:cNvPicPr/>
                <p:nvPr/>
              </p:nvPicPr>
              <p:blipFill>
                <a:blip r:embed="rId43"/>
                <a:stretch>
                  <a:fillRect/>
                </a:stretch>
              </p:blipFill>
              <p:spPr>
                <a:xfrm>
                  <a:off x="2391891" y="3637209"/>
                  <a:ext cx="187560" cy="148320"/>
                </a:xfrm>
                <a:prstGeom prst="rect">
                  <a:avLst/>
                </a:prstGeom>
              </p:spPr>
            </p:pic>
          </mc:Fallback>
        </mc:AlternateContent>
      </p:grpSp>
      <p:grpSp>
        <p:nvGrpSpPr>
          <p:cNvPr id="33" name="Group 32">
            <a:extLst>
              <a:ext uri="{FF2B5EF4-FFF2-40B4-BE49-F238E27FC236}">
                <a16:creationId xmlns:a16="http://schemas.microsoft.com/office/drawing/2014/main" id="{157212C0-6EEA-F234-13F9-269A14569353}"/>
              </a:ext>
            </a:extLst>
          </p:cNvPr>
          <p:cNvGrpSpPr/>
          <p:nvPr/>
        </p:nvGrpSpPr>
        <p:grpSpPr>
          <a:xfrm>
            <a:off x="2742891" y="3217089"/>
            <a:ext cx="766080" cy="480240"/>
            <a:chOff x="2742891" y="3217089"/>
            <a:chExt cx="766080" cy="480240"/>
          </a:xfrm>
        </p:grpSpPr>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88695A69-343B-20B1-9EBC-7980D1C50B99}"/>
                    </a:ext>
                  </a:extLst>
                </p14:cNvPr>
                <p14:cNvContentPartPr/>
                <p14:nvPr/>
              </p14:nvContentPartPr>
              <p14:xfrm>
                <a:off x="2742891" y="3226809"/>
                <a:ext cx="87120" cy="470520"/>
              </p14:xfrm>
            </p:contentPart>
          </mc:Choice>
          <mc:Fallback xmlns="">
            <p:pic>
              <p:nvPicPr>
                <p:cNvPr id="28" name="Ink 27">
                  <a:extLst>
                    <a:ext uri="{FF2B5EF4-FFF2-40B4-BE49-F238E27FC236}">
                      <a16:creationId xmlns:a16="http://schemas.microsoft.com/office/drawing/2014/main" id="{88695A69-343B-20B1-9EBC-7980D1C50B99}"/>
                    </a:ext>
                  </a:extLst>
                </p:cNvPr>
                <p:cNvPicPr/>
                <p:nvPr/>
              </p:nvPicPr>
              <p:blipFill>
                <a:blip r:embed="rId45"/>
                <a:stretch>
                  <a:fillRect/>
                </a:stretch>
              </p:blipFill>
              <p:spPr>
                <a:xfrm>
                  <a:off x="2725251" y="3208809"/>
                  <a:ext cx="122760" cy="506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32BF8FAE-267C-0A06-B18B-C9F776D992CF}"/>
                    </a:ext>
                  </a:extLst>
                </p14:cNvPr>
                <p14:cNvContentPartPr/>
                <p14:nvPr/>
              </p14:nvContentPartPr>
              <p14:xfrm>
                <a:off x="2911731" y="3374049"/>
                <a:ext cx="13320" cy="227880"/>
              </p14:xfrm>
            </p:contentPart>
          </mc:Choice>
          <mc:Fallback xmlns="">
            <p:pic>
              <p:nvPicPr>
                <p:cNvPr id="29" name="Ink 28">
                  <a:extLst>
                    <a:ext uri="{FF2B5EF4-FFF2-40B4-BE49-F238E27FC236}">
                      <a16:creationId xmlns:a16="http://schemas.microsoft.com/office/drawing/2014/main" id="{32BF8FAE-267C-0A06-B18B-C9F776D992CF}"/>
                    </a:ext>
                  </a:extLst>
                </p:cNvPr>
                <p:cNvPicPr/>
                <p:nvPr/>
              </p:nvPicPr>
              <p:blipFill>
                <a:blip r:embed="rId47"/>
                <a:stretch>
                  <a:fillRect/>
                </a:stretch>
              </p:blipFill>
              <p:spPr>
                <a:xfrm>
                  <a:off x="2893731" y="3356049"/>
                  <a:ext cx="4896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5D967D60-C86E-B961-9F87-508FAF57C109}"/>
                    </a:ext>
                  </a:extLst>
                </p14:cNvPr>
                <p14:cNvContentPartPr/>
                <p14:nvPr/>
              </p14:nvContentPartPr>
              <p14:xfrm>
                <a:off x="3028011" y="3532809"/>
                <a:ext cx="64440" cy="119160"/>
              </p14:xfrm>
            </p:contentPart>
          </mc:Choice>
          <mc:Fallback xmlns="">
            <p:pic>
              <p:nvPicPr>
                <p:cNvPr id="30" name="Ink 29">
                  <a:extLst>
                    <a:ext uri="{FF2B5EF4-FFF2-40B4-BE49-F238E27FC236}">
                      <a16:creationId xmlns:a16="http://schemas.microsoft.com/office/drawing/2014/main" id="{5D967D60-C86E-B961-9F87-508FAF57C109}"/>
                    </a:ext>
                  </a:extLst>
                </p:cNvPr>
                <p:cNvPicPr/>
                <p:nvPr/>
              </p:nvPicPr>
              <p:blipFill>
                <a:blip r:embed="rId49"/>
                <a:stretch>
                  <a:fillRect/>
                </a:stretch>
              </p:blipFill>
              <p:spPr>
                <a:xfrm>
                  <a:off x="3010371" y="3515169"/>
                  <a:ext cx="1000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Ink 30">
                  <a:extLst>
                    <a:ext uri="{FF2B5EF4-FFF2-40B4-BE49-F238E27FC236}">
                      <a16:creationId xmlns:a16="http://schemas.microsoft.com/office/drawing/2014/main" id="{B089AF2A-D0C3-479E-7AAA-6A7B63BA68BB}"/>
                    </a:ext>
                  </a:extLst>
                </p14:cNvPr>
                <p14:cNvContentPartPr/>
                <p14:nvPr/>
              </p14:nvContentPartPr>
              <p14:xfrm>
                <a:off x="3197211" y="3376929"/>
                <a:ext cx="108000" cy="140760"/>
              </p14:xfrm>
            </p:contentPart>
          </mc:Choice>
          <mc:Fallback xmlns="">
            <p:pic>
              <p:nvPicPr>
                <p:cNvPr id="31" name="Ink 30">
                  <a:extLst>
                    <a:ext uri="{FF2B5EF4-FFF2-40B4-BE49-F238E27FC236}">
                      <a16:creationId xmlns:a16="http://schemas.microsoft.com/office/drawing/2014/main" id="{B089AF2A-D0C3-479E-7AAA-6A7B63BA68BB}"/>
                    </a:ext>
                  </a:extLst>
                </p:cNvPr>
                <p:cNvPicPr/>
                <p:nvPr/>
              </p:nvPicPr>
              <p:blipFill>
                <a:blip r:embed="rId51"/>
                <a:stretch>
                  <a:fillRect/>
                </a:stretch>
              </p:blipFill>
              <p:spPr>
                <a:xfrm>
                  <a:off x="3179211" y="3359289"/>
                  <a:ext cx="1436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Ink 31">
                  <a:extLst>
                    <a:ext uri="{FF2B5EF4-FFF2-40B4-BE49-F238E27FC236}">
                      <a16:creationId xmlns:a16="http://schemas.microsoft.com/office/drawing/2014/main" id="{B3D23265-3843-9294-235C-08A84930B018}"/>
                    </a:ext>
                  </a:extLst>
                </p14:cNvPr>
                <p14:cNvContentPartPr/>
                <p14:nvPr/>
              </p14:nvContentPartPr>
              <p14:xfrm>
                <a:off x="3354171" y="3217089"/>
                <a:ext cx="154800" cy="448560"/>
              </p14:xfrm>
            </p:contentPart>
          </mc:Choice>
          <mc:Fallback xmlns="">
            <p:pic>
              <p:nvPicPr>
                <p:cNvPr id="32" name="Ink 31">
                  <a:extLst>
                    <a:ext uri="{FF2B5EF4-FFF2-40B4-BE49-F238E27FC236}">
                      <a16:creationId xmlns:a16="http://schemas.microsoft.com/office/drawing/2014/main" id="{B3D23265-3843-9294-235C-08A84930B018}"/>
                    </a:ext>
                  </a:extLst>
                </p:cNvPr>
                <p:cNvPicPr/>
                <p:nvPr/>
              </p:nvPicPr>
              <p:blipFill>
                <a:blip r:embed="rId53"/>
                <a:stretch>
                  <a:fillRect/>
                </a:stretch>
              </p:blipFill>
              <p:spPr>
                <a:xfrm>
                  <a:off x="3336531" y="3199089"/>
                  <a:ext cx="190440" cy="484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
            <p14:nvContentPartPr>
              <p14:cNvPr id="48" name="Ink 47">
                <a:extLst>
                  <a:ext uri="{FF2B5EF4-FFF2-40B4-BE49-F238E27FC236}">
                    <a16:creationId xmlns:a16="http://schemas.microsoft.com/office/drawing/2014/main" id="{61391980-7079-43F6-A3A9-67FD344C371E}"/>
                  </a:ext>
                </a:extLst>
              </p14:cNvPr>
              <p14:cNvContentPartPr/>
              <p14:nvPr/>
            </p14:nvContentPartPr>
            <p14:xfrm>
              <a:off x="7998171" y="5515329"/>
              <a:ext cx="1440" cy="8280"/>
            </p14:xfrm>
          </p:contentPart>
        </mc:Choice>
        <mc:Fallback xmlns="">
          <p:pic>
            <p:nvPicPr>
              <p:cNvPr id="48" name="Ink 47">
                <a:extLst>
                  <a:ext uri="{FF2B5EF4-FFF2-40B4-BE49-F238E27FC236}">
                    <a16:creationId xmlns:a16="http://schemas.microsoft.com/office/drawing/2014/main" id="{61391980-7079-43F6-A3A9-67FD344C371E}"/>
                  </a:ext>
                </a:extLst>
              </p:cNvPr>
              <p:cNvPicPr/>
              <p:nvPr/>
            </p:nvPicPr>
            <p:blipFill>
              <a:blip r:embed="rId55"/>
              <a:stretch>
                <a:fillRect/>
              </a:stretch>
            </p:blipFill>
            <p:spPr>
              <a:xfrm>
                <a:off x="7980171" y="5497689"/>
                <a:ext cx="37080" cy="43920"/>
              </a:xfrm>
              <a:prstGeom prst="rect">
                <a:avLst/>
              </a:prstGeom>
            </p:spPr>
          </p:pic>
        </mc:Fallback>
      </mc:AlternateContent>
      <p:grpSp>
        <p:nvGrpSpPr>
          <p:cNvPr id="93" name="Group 92">
            <a:extLst>
              <a:ext uri="{FF2B5EF4-FFF2-40B4-BE49-F238E27FC236}">
                <a16:creationId xmlns:a16="http://schemas.microsoft.com/office/drawing/2014/main" id="{65065E8F-7357-D065-6AF0-36016C5C84B7}"/>
              </a:ext>
            </a:extLst>
          </p:cNvPr>
          <p:cNvGrpSpPr/>
          <p:nvPr/>
        </p:nvGrpSpPr>
        <p:grpSpPr>
          <a:xfrm>
            <a:off x="8337291" y="2962569"/>
            <a:ext cx="1130760" cy="1801800"/>
            <a:chOff x="8337291" y="2962569"/>
            <a:chExt cx="1130760" cy="1801800"/>
          </a:xfrm>
        </p:grpSpPr>
        <mc:AlternateContent xmlns:mc="http://schemas.openxmlformats.org/markup-compatibility/2006" xmlns:p14="http://schemas.microsoft.com/office/powerpoint/2010/main">
          <mc:Choice Requires="p14">
            <p:contentPart p14:bwMode="auto" r:id="rId56">
              <p14:nvContentPartPr>
                <p14:cNvPr id="87" name="Ink 86">
                  <a:extLst>
                    <a:ext uri="{FF2B5EF4-FFF2-40B4-BE49-F238E27FC236}">
                      <a16:creationId xmlns:a16="http://schemas.microsoft.com/office/drawing/2014/main" id="{E819C18E-8F48-1111-1DA8-FEB613CD51F9}"/>
                    </a:ext>
                  </a:extLst>
                </p14:cNvPr>
                <p14:cNvContentPartPr/>
                <p14:nvPr/>
              </p14:nvContentPartPr>
              <p14:xfrm>
                <a:off x="8341971" y="2991009"/>
                <a:ext cx="582840" cy="1773360"/>
              </p14:xfrm>
            </p:contentPart>
          </mc:Choice>
          <mc:Fallback xmlns="">
            <p:pic>
              <p:nvPicPr>
                <p:cNvPr id="87" name="Ink 86">
                  <a:extLst>
                    <a:ext uri="{FF2B5EF4-FFF2-40B4-BE49-F238E27FC236}">
                      <a16:creationId xmlns:a16="http://schemas.microsoft.com/office/drawing/2014/main" id="{E819C18E-8F48-1111-1DA8-FEB613CD51F9}"/>
                    </a:ext>
                  </a:extLst>
                </p:cNvPr>
                <p:cNvPicPr/>
                <p:nvPr/>
              </p:nvPicPr>
              <p:blipFill>
                <a:blip r:embed="rId57"/>
                <a:stretch>
                  <a:fillRect/>
                </a:stretch>
              </p:blipFill>
              <p:spPr>
                <a:xfrm>
                  <a:off x="8323971" y="2973369"/>
                  <a:ext cx="618480" cy="1809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88" name="Ink 87">
                  <a:extLst>
                    <a:ext uri="{FF2B5EF4-FFF2-40B4-BE49-F238E27FC236}">
                      <a16:creationId xmlns:a16="http://schemas.microsoft.com/office/drawing/2014/main" id="{F2002412-8997-3B25-C4E8-42FDF8326A19}"/>
                    </a:ext>
                  </a:extLst>
                </p14:cNvPr>
                <p14:cNvContentPartPr/>
                <p14:nvPr/>
              </p14:nvContentPartPr>
              <p14:xfrm>
                <a:off x="8337291" y="2962569"/>
                <a:ext cx="213120" cy="231840"/>
              </p14:xfrm>
            </p:contentPart>
          </mc:Choice>
          <mc:Fallback xmlns="">
            <p:pic>
              <p:nvPicPr>
                <p:cNvPr id="88" name="Ink 87">
                  <a:extLst>
                    <a:ext uri="{FF2B5EF4-FFF2-40B4-BE49-F238E27FC236}">
                      <a16:creationId xmlns:a16="http://schemas.microsoft.com/office/drawing/2014/main" id="{F2002412-8997-3B25-C4E8-42FDF8326A19}"/>
                    </a:ext>
                  </a:extLst>
                </p:cNvPr>
                <p:cNvPicPr/>
                <p:nvPr/>
              </p:nvPicPr>
              <p:blipFill>
                <a:blip r:embed="rId59"/>
                <a:stretch>
                  <a:fillRect/>
                </a:stretch>
              </p:blipFill>
              <p:spPr>
                <a:xfrm>
                  <a:off x="8319651" y="2944569"/>
                  <a:ext cx="24876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9" name="Ink 88">
                  <a:extLst>
                    <a:ext uri="{FF2B5EF4-FFF2-40B4-BE49-F238E27FC236}">
                      <a16:creationId xmlns:a16="http://schemas.microsoft.com/office/drawing/2014/main" id="{0FD939BD-C1F2-5D93-4ADA-128C0A7EA81F}"/>
                    </a:ext>
                  </a:extLst>
                </p14:cNvPr>
                <p14:cNvContentPartPr/>
                <p14:nvPr/>
              </p14:nvContentPartPr>
              <p14:xfrm>
                <a:off x="8965491" y="3250209"/>
                <a:ext cx="13680" cy="201960"/>
              </p14:xfrm>
            </p:contentPart>
          </mc:Choice>
          <mc:Fallback xmlns="">
            <p:pic>
              <p:nvPicPr>
                <p:cNvPr id="89" name="Ink 88">
                  <a:extLst>
                    <a:ext uri="{FF2B5EF4-FFF2-40B4-BE49-F238E27FC236}">
                      <a16:creationId xmlns:a16="http://schemas.microsoft.com/office/drawing/2014/main" id="{0FD939BD-C1F2-5D93-4ADA-128C0A7EA81F}"/>
                    </a:ext>
                  </a:extLst>
                </p:cNvPr>
                <p:cNvPicPr/>
                <p:nvPr/>
              </p:nvPicPr>
              <p:blipFill>
                <a:blip r:embed="rId61"/>
                <a:stretch>
                  <a:fillRect/>
                </a:stretch>
              </p:blipFill>
              <p:spPr>
                <a:xfrm>
                  <a:off x="8947851" y="3232569"/>
                  <a:ext cx="493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90" name="Ink 89">
                  <a:extLst>
                    <a:ext uri="{FF2B5EF4-FFF2-40B4-BE49-F238E27FC236}">
                      <a16:creationId xmlns:a16="http://schemas.microsoft.com/office/drawing/2014/main" id="{9757B996-337D-52A3-7356-8628B360D087}"/>
                    </a:ext>
                  </a:extLst>
                </p14:cNvPr>
                <p14:cNvContentPartPr/>
                <p14:nvPr/>
              </p14:nvContentPartPr>
              <p14:xfrm>
                <a:off x="9050811" y="3290529"/>
                <a:ext cx="137520" cy="169560"/>
              </p14:xfrm>
            </p:contentPart>
          </mc:Choice>
          <mc:Fallback xmlns="">
            <p:pic>
              <p:nvPicPr>
                <p:cNvPr id="90" name="Ink 89">
                  <a:extLst>
                    <a:ext uri="{FF2B5EF4-FFF2-40B4-BE49-F238E27FC236}">
                      <a16:creationId xmlns:a16="http://schemas.microsoft.com/office/drawing/2014/main" id="{9757B996-337D-52A3-7356-8628B360D087}"/>
                    </a:ext>
                  </a:extLst>
                </p:cNvPr>
                <p:cNvPicPr/>
                <p:nvPr/>
              </p:nvPicPr>
              <p:blipFill>
                <a:blip r:embed="rId63"/>
                <a:stretch>
                  <a:fillRect/>
                </a:stretch>
              </p:blipFill>
              <p:spPr>
                <a:xfrm>
                  <a:off x="9033171" y="3272889"/>
                  <a:ext cx="1731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91" name="Ink 90">
                  <a:extLst>
                    <a:ext uri="{FF2B5EF4-FFF2-40B4-BE49-F238E27FC236}">
                      <a16:creationId xmlns:a16="http://schemas.microsoft.com/office/drawing/2014/main" id="{F1C0F687-EEAA-A2F9-9E34-297531BA15C9}"/>
                    </a:ext>
                  </a:extLst>
                </p14:cNvPr>
                <p14:cNvContentPartPr/>
                <p14:nvPr/>
              </p14:nvContentPartPr>
              <p14:xfrm>
                <a:off x="9244131" y="3318969"/>
                <a:ext cx="136800" cy="115920"/>
              </p14:xfrm>
            </p:contentPart>
          </mc:Choice>
          <mc:Fallback xmlns="">
            <p:pic>
              <p:nvPicPr>
                <p:cNvPr id="91" name="Ink 90">
                  <a:extLst>
                    <a:ext uri="{FF2B5EF4-FFF2-40B4-BE49-F238E27FC236}">
                      <a16:creationId xmlns:a16="http://schemas.microsoft.com/office/drawing/2014/main" id="{F1C0F687-EEAA-A2F9-9E34-297531BA15C9}"/>
                    </a:ext>
                  </a:extLst>
                </p:cNvPr>
                <p:cNvPicPr/>
                <p:nvPr/>
              </p:nvPicPr>
              <p:blipFill>
                <a:blip r:embed="rId65"/>
                <a:stretch>
                  <a:fillRect/>
                </a:stretch>
              </p:blipFill>
              <p:spPr>
                <a:xfrm>
                  <a:off x="9226491" y="3300969"/>
                  <a:ext cx="1724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92" name="Ink 91">
                  <a:extLst>
                    <a:ext uri="{FF2B5EF4-FFF2-40B4-BE49-F238E27FC236}">
                      <a16:creationId xmlns:a16="http://schemas.microsoft.com/office/drawing/2014/main" id="{3AE74413-F0E9-719D-7400-01C3559EE816}"/>
                    </a:ext>
                  </a:extLst>
                </p14:cNvPr>
                <p14:cNvContentPartPr/>
                <p14:nvPr/>
              </p14:nvContentPartPr>
              <p14:xfrm>
                <a:off x="9424491" y="3176769"/>
                <a:ext cx="43560" cy="59760"/>
              </p14:xfrm>
            </p:contentPart>
          </mc:Choice>
          <mc:Fallback xmlns="">
            <p:pic>
              <p:nvPicPr>
                <p:cNvPr id="92" name="Ink 91">
                  <a:extLst>
                    <a:ext uri="{FF2B5EF4-FFF2-40B4-BE49-F238E27FC236}">
                      <a16:creationId xmlns:a16="http://schemas.microsoft.com/office/drawing/2014/main" id="{3AE74413-F0E9-719D-7400-01C3559EE816}"/>
                    </a:ext>
                  </a:extLst>
                </p:cNvPr>
                <p:cNvPicPr/>
                <p:nvPr/>
              </p:nvPicPr>
              <p:blipFill>
                <a:blip r:embed="rId67"/>
                <a:stretch>
                  <a:fillRect/>
                </a:stretch>
              </p:blipFill>
              <p:spPr>
                <a:xfrm>
                  <a:off x="9406851" y="3159129"/>
                  <a:ext cx="79200" cy="95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
            <p14:nvContentPartPr>
              <p14:cNvPr id="39" name="Ink 38">
                <a:extLst>
                  <a:ext uri="{FF2B5EF4-FFF2-40B4-BE49-F238E27FC236}">
                    <a16:creationId xmlns:a16="http://schemas.microsoft.com/office/drawing/2014/main" id="{FCFDF3D4-9C24-FDE5-047D-C7AA347A3024}"/>
                  </a:ext>
                </a:extLst>
              </p14:cNvPr>
              <p14:cNvContentPartPr/>
              <p14:nvPr/>
            </p14:nvContentPartPr>
            <p14:xfrm>
              <a:off x="7744731" y="2475489"/>
              <a:ext cx="3960" cy="6120"/>
            </p14:xfrm>
          </p:contentPart>
        </mc:Choice>
        <mc:Fallback xmlns="">
          <p:pic>
            <p:nvPicPr>
              <p:cNvPr id="39" name="Ink 38">
                <a:extLst>
                  <a:ext uri="{FF2B5EF4-FFF2-40B4-BE49-F238E27FC236}">
                    <a16:creationId xmlns:a16="http://schemas.microsoft.com/office/drawing/2014/main" id="{FCFDF3D4-9C24-FDE5-047D-C7AA347A3024}"/>
                  </a:ext>
                </a:extLst>
              </p:cNvPr>
              <p:cNvPicPr/>
              <p:nvPr/>
            </p:nvPicPr>
            <p:blipFill>
              <a:blip r:embed="rId69"/>
              <a:stretch>
                <a:fillRect/>
              </a:stretch>
            </p:blipFill>
            <p:spPr>
              <a:xfrm>
                <a:off x="7726731" y="2457489"/>
                <a:ext cx="396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Ink 39">
                <a:extLst>
                  <a:ext uri="{FF2B5EF4-FFF2-40B4-BE49-F238E27FC236}">
                    <a16:creationId xmlns:a16="http://schemas.microsoft.com/office/drawing/2014/main" id="{D7E9EE3A-CE49-C640-E7AA-8909DD69190A}"/>
                  </a:ext>
                </a:extLst>
              </p14:cNvPr>
              <p14:cNvContentPartPr/>
              <p14:nvPr/>
            </p14:nvContentPartPr>
            <p14:xfrm>
              <a:off x="7631691" y="2467209"/>
              <a:ext cx="6840" cy="5400"/>
            </p14:xfrm>
          </p:contentPart>
        </mc:Choice>
        <mc:Fallback xmlns="">
          <p:pic>
            <p:nvPicPr>
              <p:cNvPr id="40" name="Ink 39">
                <a:extLst>
                  <a:ext uri="{FF2B5EF4-FFF2-40B4-BE49-F238E27FC236}">
                    <a16:creationId xmlns:a16="http://schemas.microsoft.com/office/drawing/2014/main" id="{D7E9EE3A-CE49-C640-E7AA-8909DD69190A}"/>
                  </a:ext>
                </a:extLst>
              </p:cNvPr>
              <p:cNvPicPr/>
              <p:nvPr/>
            </p:nvPicPr>
            <p:blipFill>
              <a:blip r:embed="rId71"/>
              <a:stretch>
                <a:fillRect/>
              </a:stretch>
            </p:blipFill>
            <p:spPr>
              <a:xfrm>
                <a:off x="7614051" y="2449569"/>
                <a:ext cx="42480" cy="41040"/>
              </a:xfrm>
              <a:prstGeom prst="rect">
                <a:avLst/>
              </a:prstGeom>
            </p:spPr>
          </p:pic>
        </mc:Fallback>
      </mc:AlternateContent>
      <p:grpSp>
        <p:nvGrpSpPr>
          <p:cNvPr id="105" name="Group 104">
            <a:extLst>
              <a:ext uri="{FF2B5EF4-FFF2-40B4-BE49-F238E27FC236}">
                <a16:creationId xmlns:a16="http://schemas.microsoft.com/office/drawing/2014/main" id="{D599A4E1-4632-4C82-9B7F-2E4DA5D13F64}"/>
              </a:ext>
            </a:extLst>
          </p:cNvPr>
          <p:cNvGrpSpPr/>
          <p:nvPr/>
        </p:nvGrpSpPr>
        <p:grpSpPr>
          <a:xfrm>
            <a:off x="6126171" y="2631729"/>
            <a:ext cx="3376080" cy="2523600"/>
            <a:chOff x="6126171" y="2631729"/>
            <a:chExt cx="3376080" cy="2523600"/>
          </a:xfrm>
        </p:grpSpPr>
        <mc:AlternateContent xmlns:mc="http://schemas.openxmlformats.org/markup-compatibility/2006" xmlns:p14="http://schemas.microsoft.com/office/powerpoint/2010/main">
          <mc:Choice Requires="p14">
            <p:contentPart p14:bwMode="auto" r:id="rId72">
              <p14:nvContentPartPr>
                <p14:cNvPr id="41" name="Ink 40">
                  <a:extLst>
                    <a:ext uri="{FF2B5EF4-FFF2-40B4-BE49-F238E27FC236}">
                      <a16:creationId xmlns:a16="http://schemas.microsoft.com/office/drawing/2014/main" id="{6E47DFCC-0FDA-67F6-BBE7-007460745A15}"/>
                    </a:ext>
                  </a:extLst>
                </p14:cNvPr>
                <p14:cNvContentPartPr/>
                <p14:nvPr/>
              </p14:nvContentPartPr>
              <p14:xfrm>
                <a:off x="7702971" y="2713809"/>
                <a:ext cx="6840" cy="24840"/>
              </p14:xfrm>
            </p:contentPart>
          </mc:Choice>
          <mc:Fallback xmlns="">
            <p:pic>
              <p:nvPicPr>
                <p:cNvPr id="41" name="Ink 40">
                  <a:extLst>
                    <a:ext uri="{FF2B5EF4-FFF2-40B4-BE49-F238E27FC236}">
                      <a16:creationId xmlns:a16="http://schemas.microsoft.com/office/drawing/2014/main" id="{6E47DFCC-0FDA-67F6-BBE7-007460745A15}"/>
                    </a:ext>
                  </a:extLst>
                </p:cNvPr>
                <p:cNvPicPr/>
                <p:nvPr/>
              </p:nvPicPr>
              <p:blipFill>
                <a:blip r:embed="rId73"/>
                <a:stretch>
                  <a:fillRect/>
                </a:stretch>
              </p:blipFill>
              <p:spPr>
                <a:xfrm>
                  <a:off x="7684971" y="2695809"/>
                  <a:ext cx="424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Ink 41">
                  <a:extLst>
                    <a:ext uri="{FF2B5EF4-FFF2-40B4-BE49-F238E27FC236}">
                      <a16:creationId xmlns:a16="http://schemas.microsoft.com/office/drawing/2014/main" id="{135B4ED0-DDD5-77AC-D0A7-31A23C2462B8}"/>
                    </a:ext>
                  </a:extLst>
                </p14:cNvPr>
                <p14:cNvContentPartPr/>
                <p14:nvPr/>
              </p14:nvContentPartPr>
              <p14:xfrm>
                <a:off x="7718451" y="2940249"/>
                <a:ext cx="6840" cy="4320"/>
              </p14:xfrm>
            </p:contentPart>
          </mc:Choice>
          <mc:Fallback xmlns="">
            <p:pic>
              <p:nvPicPr>
                <p:cNvPr id="42" name="Ink 41">
                  <a:extLst>
                    <a:ext uri="{FF2B5EF4-FFF2-40B4-BE49-F238E27FC236}">
                      <a16:creationId xmlns:a16="http://schemas.microsoft.com/office/drawing/2014/main" id="{135B4ED0-DDD5-77AC-D0A7-31A23C2462B8}"/>
                    </a:ext>
                  </a:extLst>
                </p:cNvPr>
                <p:cNvPicPr/>
                <p:nvPr/>
              </p:nvPicPr>
              <p:blipFill>
                <a:blip r:embed="rId75"/>
                <a:stretch>
                  <a:fillRect/>
                </a:stretch>
              </p:blipFill>
              <p:spPr>
                <a:xfrm>
                  <a:off x="7700451" y="2922249"/>
                  <a:ext cx="424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Ink 42">
                  <a:extLst>
                    <a:ext uri="{FF2B5EF4-FFF2-40B4-BE49-F238E27FC236}">
                      <a16:creationId xmlns:a16="http://schemas.microsoft.com/office/drawing/2014/main" id="{F68D9385-A54A-1A57-A867-6E7F042F513F}"/>
                    </a:ext>
                  </a:extLst>
                </p14:cNvPr>
                <p14:cNvContentPartPr/>
                <p14:nvPr/>
              </p14:nvContentPartPr>
              <p14:xfrm>
                <a:off x="7755531" y="3055809"/>
                <a:ext cx="15840" cy="175320"/>
              </p14:xfrm>
            </p:contentPart>
          </mc:Choice>
          <mc:Fallback xmlns="">
            <p:pic>
              <p:nvPicPr>
                <p:cNvPr id="43" name="Ink 42">
                  <a:extLst>
                    <a:ext uri="{FF2B5EF4-FFF2-40B4-BE49-F238E27FC236}">
                      <a16:creationId xmlns:a16="http://schemas.microsoft.com/office/drawing/2014/main" id="{F68D9385-A54A-1A57-A867-6E7F042F513F}"/>
                    </a:ext>
                  </a:extLst>
                </p:cNvPr>
                <p:cNvPicPr/>
                <p:nvPr/>
              </p:nvPicPr>
              <p:blipFill>
                <a:blip r:embed="rId77"/>
                <a:stretch>
                  <a:fillRect/>
                </a:stretch>
              </p:blipFill>
              <p:spPr>
                <a:xfrm>
                  <a:off x="7737891" y="3038169"/>
                  <a:ext cx="514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4" name="Ink 43">
                  <a:extLst>
                    <a:ext uri="{FF2B5EF4-FFF2-40B4-BE49-F238E27FC236}">
                      <a16:creationId xmlns:a16="http://schemas.microsoft.com/office/drawing/2014/main" id="{BFA929CB-DB7E-A252-9030-CC568800E0EE}"/>
                    </a:ext>
                  </a:extLst>
                </p14:cNvPr>
                <p14:cNvContentPartPr/>
                <p14:nvPr/>
              </p14:nvContentPartPr>
              <p14:xfrm>
                <a:off x="7774611" y="3447489"/>
                <a:ext cx="18720" cy="285840"/>
              </p14:xfrm>
            </p:contentPart>
          </mc:Choice>
          <mc:Fallback xmlns="">
            <p:pic>
              <p:nvPicPr>
                <p:cNvPr id="44" name="Ink 43">
                  <a:extLst>
                    <a:ext uri="{FF2B5EF4-FFF2-40B4-BE49-F238E27FC236}">
                      <a16:creationId xmlns:a16="http://schemas.microsoft.com/office/drawing/2014/main" id="{BFA929CB-DB7E-A252-9030-CC568800E0EE}"/>
                    </a:ext>
                  </a:extLst>
                </p:cNvPr>
                <p:cNvPicPr/>
                <p:nvPr/>
              </p:nvPicPr>
              <p:blipFill>
                <a:blip r:embed="rId79"/>
                <a:stretch>
                  <a:fillRect/>
                </a:stretch>
              </p:blipFill>
              <p:spPr>
                <a:xfrm>
                  <a:off x="7756611" y="3429489"/>
                  <a:ext cx="5436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4" name="Ink 33">
                  <a:extLst>
                    <a:ext uri="{FF2B5EF4-FFF2-40B4-BE49-F238E27FC236}">
                      <a16:creationId xmlns:a16="http://schemas.microsoft.com/office/drawing/2014/main" id="{6C4A8AE3-76FA-3BAA-D181-4FBB70AE1A4E}"/>
                    </a:ext>
                  </a:extLst>
                </p14:cNvPr>
                <p14:cNvContentPartPr/>
                <p14:nvPr/>
              </p14:nvContentPartPr>
              <p14:xfrm>
                <a:off x="6165411" y="3844569"/>
                <a:ext cx="3294360" cy="91080"/>
              </p14:xfrm>
            </p:contentPart>
          </mc:Choice>
          <mc:Fallback xmlns="">
            <p:pic>
              <p:nvPicPr>
                <p:cNvPr id="34" name="Ink 33">
                  <a:extLst>
                    <a:ext uri="{FF2B5EF4-FFF2-40B4-BE49-F238E27FC236}">
                      <a16:creationId xmlns:a16="http://schemas.microsoft.com/office/drawing/2014/main" id="{6C4A8AE3-76FA-3BAA-D181-4FBB70AE1A4E}"/>
                    </a:ext>
                  </a:extLst>
                </p:cNvPr>
                <p:cNvPicPr/>
                <p:nvPr/>
              </p:nvPicPr>
              <p:blipFill>
                <a:blip r:embed="rId81"/>
                <a:stretch>
                  <a:fillRect/>
                </a:stretch>
              </p:blipFill>
              <p:spPr>
                <a:xfrm>
                  <a:off x="6147411" y="3826929"/>
                  <a:ext cx="3330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5" name="Ink 34">
                  <a:extLst>
                    <a:ext uri="{FF2B5EF4-FFF2-40B4-BE49-F238E27FC236}">
                      <a16:creationId xmlns:a16="http://schemas.microsoft.com/office/drawing/2014/main" id="{3C26681B-4728-F684-5FFB-C16FBACFA956}"/>
                    </a:ext>
                  </a:extLst>
                </p14:cNvPr>
                <p14:cNvContentPartPr/>
                <p14:nvPr/>
              </p14:nvContentPartPr>
              <p14:xfrm>
                <a:off x="6126171" y="3841689"/>
                <a:ext cx="254160" cy="156240"/>
              </p14:xfrm>
            </p:contentPart>
          </mc:Choice>
          <mc:Fallback xmlns="">
            <p:pic>
              <p:nvPicPr>
                <p:cNvPr id="35" name="Ink 34">
                  <a:extLst>
                    <a:ext uri="{FF2B5EF4-FFF2-40B4-BE49-F238E27FC236}">
                      <a16:creationId xmlns:a16="http://schemas.microsoft.com/office/drawing/2014/main" id="{3C26681B-4728-F684-5FFB-C16FBACFA956}"/>
                    </a:ext>
                  </a:extLst>
                </p:cNvPr>
                <p:cNvPicPr/>
                <p:nvPr/>
              </p:nvPicPr>
              <p:blipFill>
                <a:blip r:embed="rId83"/>
                <a:stretch>
                  <a:fillRect/>
                </a:stretch>
              </p:blipFill>
              <p:spPr>
                <a:xfrm>
                  <a:off x="6108171" y="3824049"/>
                  <a:ext cx="2898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7" name="Ink 36">
                  <a:extLst>
                    <a:ext uri="{FF2B5EF4-FFF2-40B4-BE49-F238E27FC236}">
                      <a16:creationId xmlns:a16="http://schemas.microsoft.com/office/drawing/2014/main" id="{C0A0BE0B-86B6-1121-D599-31AEE4EBDB50}"/>
                    </a:ext>
                  </a:extLst>
                </p14:cNvPr>
                <p14:cNvContentPartPr/>
                <p14:nvPr/>
              </p14:nvContentPartPr>
              <p14:xfrm>
                <a:off x="7766331" y="3880209"/>
                <a:ext cx="13320" cy="41400"/>
              </p14:xfrm>
            </p:contentPart>
          </mc:Choice>
          <mc:Fallback xmlns="">
            <p:pic>
              <p:nvPicPr>
                <p:cNvPr id="37" name="Ink 36">
                  <a:extLst>
                    <a:ext uri="{FF2B5EF4-FFF2-40B4-BE49-F238E27FC236}">
                      <a16:creationId xmlns:a16="http://schemas.microsoft.com/office/drawing/2014/main" id="{C0A0BE0B-86B6-1121-D599-31AEE4EBDB50}"/>
                    </a:ext>
                  </a:extLst>
                </p:cNvPr>
                <p:cNvPicPr/>
                <p:nvPr/>
              </p:nvPicPr>
              <p:blipFill>
                <a:blip r:embed="rId85"/>
                <a:stretch>
                  <a:fillRect/>
                </a:stretch>
              </p:blipFill>
              <p:spPr>
                <a:xfrm>
                  <a:off x="7748331" y="3862209"/>
                  <a:ext cx="489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5" name="Ink 44">
                  <a:extLst>
                    <a:ext uri="{FF2B5EF4-FFF2-40B4-BE49-F238E27FC236}">
                      <a16:creationId xmlns:a16="http://schemas.microsoft.com/office/drawing/2014/main" id="{D943EB82-7CB9-979D-67E7-86C2A3414AB3}"/>
                    </a:ext>
                  </a:extLst>
                </p14:cNvPr>
                <p14:cNvContentPartPr/>
                <p14:nvPr/>
              </p14:nvContentPartPr>
              <p14:xfrm>
                <a:off x="7796211" y="3839889"/>
                <a:ext cx="7920" cy="233640"/>
              </p14:xfrm>
            </p:contentPart>
          </mc:Choice>
          <mc:Fallback xmlns="">
            <p:pic>
              <p:nvPicPr>
                <p:cNvPr id="45" name="Ink 44">
                  <a:extLst>
                    <a:ext uri="{FF2B5EF4-FFF2-40B4-BE49-F238E27FC236}">
                      <a16:creationId xmlns:a16="http://schemas.microsoft.com/office/drawing/2014/main" id="{D943EB82-7CB9-979D-67E7-86C2A3414AB3}"/>
                    </a:ext>
                  </a:extLst>
                </p:cNvPr>
                <p:cNvPicPr/>
                <p:nvPr/>
              </p:nvPicPr>
              <p:blipFill>
                <a:blip r:embed="rId87"/>
                <a:stretch>
                  <a:fillRect/>
                </a:stretch>
              </p:blipFill>
              <p:spPr>
                <a:xfrm>
                  <a:off x="7778571" y="3822249"/>
                  <a:ext cx="4356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6" name="Ink 45">
                  <a:extLst>
                    <a:ext uri="{FF2B5EF4-FFF2-40B4-BE49-F238E27FC236}">
                      <a16:creationId xmlns:a16="http://schemas.microsoft.com/office/drawing/2014/main" id="{F708D95F-B9E2-FB7F-2764-B06F4B4E20A3}"/>
                    </a:ext>
                  </a:extLst>
                </p14:cNvPr>
                <p14:cNvContentPartPr/>
                <p14:nvPr/>
              </p14:nvContentPartPr>
              <p14:xfrm>
                <a:off x="7816371" y="4305009"/>
                <a:ext cx="71280" cy="370080"/>
              </p14:xfrm>
            </p:contentPart>
          </mc:Choice>
          <mc:Fallback xmlns="">
            <p:pic>
              <p:nvPicPr>
                <p:cNvPr id="46" name="Ink 45">
                  <a:extLst>
                    <a:ext uri="{FF2B5EF4-FFF2-40B4-BE49-F238E27FC236}">
                      <a16:creationId xmlns:a16="http://schemas.microsoft.com/office/drawing/2014/main" id="{F708D95F-B9E2-FB7F-2764-B06F4B4E20A3}"/>
                    </a:ext>
                  </a:extLst>
                </p:cNvPr>
                <p:cNvPicPr/>
                <p:nvPr/>
              </p:nvPicPr>
              <p:blipFill>
                <a:blip r:embed="rId89"/>
                <a:stretch>
                  <a:fillRect/>
                </a:stretch>
              </p:blipFill>
              <p:spPr>
                <a:xfrm>
                  <a:off x="7798371" y="4287009"/>
                  <a:ext cx="106920" cy="405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7" name="Ink 46">
                  <a:extLst>
                    <a:ext uri="{FF2B5EF4-FFF2-40B4-BE49-F238E27FC236}">
                      <a16:creationId xmlns:a16="http://schemas.microsoft.com/office/drawing/2014/main" id="{EDB53461-6447-07AA-51A9-C680BB374C84}"/>
                    </a:ext>
                  </a:extLst>
                </p14:cNvPr>
                <p14:cNvContentPartPr/>
                <p14:nvPr/>
              </p14:nvContentPartPr>
              <p14:xfrm>
                <a:off x="7911051" y="4944369"/>
                <a:ext cx="9360" cy="24840"/>
              </p14:xfrm>
            </p:contentPart>
          </mc:Choice>
          <mc:Fallback xmlns="">
            <p:pic>
              <p:nvPicPr>
                <p:cNvPr id="47" name="Ink 46">
                  <a:extLst>
                    <a:ext uri="{FF2B5EF4-FFF2-40B4-BE49-F238E27FC236}">
                      <a16:creationId xmlns:a16="http://schemas.microsoft.com/office/drawing/2014/main" id="{EDB53461-6447-07AA-51A9-C680BB374C84}"/>
                    </a:ext>
                  </a:extLst>
                </p:cNvPr>
                <p:cNvPicPr/>
                <p:nvPr/>
              </p:nvPicPr>
              <p:blipFill>
                <a:blip r:embed="rId91"/>
                <a:stretch>
                  <a:fillRect/>
                </a:stretch>
              </p:blipFill>
              <p:spPr>
                <a:xfrm>
                  <a:off x="7893051" y="4926729"/>
                  <a:ext cx="450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0" name="Ink 49">
                  <a:extLst>
                    <a:ext uri="{FF2B5EF4-FFF2-40B4-BE49-F238E27FC236}">
                      <a16:creationId xmlns:a16="http://schemas.microsoft.com/office/drawing/2014/main" id="{7B1A54A1-438D-275E-CB33-34DDA29ADE25}"/>
                    </a:ext>
                  </a:extLst>
                </p14:cNvPr>
                <p14:cNvContentPartPr/>
                <p14:nvPr/>
              </p14:nvContentPartPr>
              <p14:xfrm>
                <a:off x="6871731" y="2701569"/>
                <a:ext cx="1653840" cy="2423880"/>
              </p14:xfrm>
            </p:contentPart>
          </mc:Choice>
          <mc:Fallback xmlns="">
            <p:pic>
              <p:nvPicPr>
                <p:cNvPr id="50" name="Ink 49">
                  <a:extLst>
                    <a:ext uri="{FF2B5EF4-FFF2-40B4-BE49-F238E27FC236}">
                      <a16:creationId xmlns:a16="http://schemas.microsoft.com/office/drawing/2014/main" id="{7B1A54A1-438D-275E-CB33-34DDA29ADE25}"/>
                    </a:ext>
                  </a:extLst>
                </p:cNvPr>
                <p:cNvPicPr/>
                <p:nvPr/>
              </p:nvPicPr>
              <p:blipFill>
                <a:blip r:embed="rId93"/>
                <a:stretch>
                  <a:fillRect/>
                </a:stretch>
              </p:blipFill>
              <p:spPr>
                <a:xfrm>
                  <a:off x="6854091" y="2683569"/>
                  <a:ext cx="1689480" cy="24595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1" name="Ink 50">
                  <a:extLst>
                    <a:ext uri="{FF2B5EF4-FFF2-40B4-BE49-F238E27FC236}">
                      <a16:creationId xmlns:a16="http://schemas.microsoft.com/office/drawing/2014/main" id="{03A0AFB2-7390-5360-37DC-32C33BFC7DD6}"/>
                    </a:ext>
                  </a:extLst>
                </p14:cNvPr>
                <p14:cNvContentPartPr/>
                <p14:nvPr/>
              </p14:nvContentPartPr>
              <p14:xfrm>
                <a:off x="6839331" y="4975329"/>
                <a:ext cx="181800" cy="149040"/>
              </p14:xfrm>
            </p:contentPart>
          </mc:Choice>
          <mc:Fallback xmlns="">
            <p:pic>
              <p:nvPicPr>
                <p:cNvPr id="51" name="Ink 50">
                  <a:extLst>
                    <a:ext uri="{FF2B5EF4-FFF2-40B4-BE49-F238E27FC236}">
                      <a16:creationId xmlns:a16="http://schemas.microsoft.com/office/drawing/2014/main" id="{03A0AFB2-7390-5360-37DC-32C33BFC7DD6}"/>
                    </a:ext>
                  </a:extLst>
                </p:cNvPr>
                <p:cNvPicPr/>
                <p:nvPr/>
              </p:nvPicPr>
              <p:blipFill>
                <a:blip r:embed="rId95"/>
                <a:stretch>
                  <a:fillRect/>
                </a:stretch>
              </p:blipFill>
              <p:spPr>
                <a:xfrm>
                  <a:off x="6821691" y="4957689"/>
                  <a:ext cx="2174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3" name="Ink 52">
                  <a:extLst>
                    <a:ext uri="{FF2B5EF4-FFF2-40B4-BE49-F238E27FC236}">
                      <a16:creationId xmlns:a16="http://schemas.microsoft.com/office/drawing/2014/main" id="{9321DFB3-9BB5-7554-E4FC-88470725400F}"/>
                    </a:ext>
                  </a:extLst>
                </p14:cNvPr>
                <p14:cNvContentPartPr/>
                <p14:nvPr/>
              </p14:nvContentPartPr>
              <p14:xfrm>
                <a:off x="6869931" y="2714169"/>
                <a:ext cx="1998000" cy="2279880"/>
              </p14:xfrm>
            </p:contentPart>
          </mc:Choice>
          <mc:Fallback xmlns="">
            <p:pic>
              <p:nvPicPr>
                <p:cNvPr id="53" name="Ink 52">
                  <a:extLst>
                    <a:ext uri="{FF2B5EF4-FFF2-40B4-BE49-F238E27FC236}">
                      <a16:creationId xmlns:a16="http://schemas.microsoft.com/office/drawing/2014/main" id="{9321DFB3-9BB5-7554-E4FC-88470725400F}"/>
                    </a:ext>
                  </a:extLst>
                </p:cNvPr>
                <p:cNvPicPr/>
                <p:nvPr/>
              </p:nvPicPr>
              <p:blipFill>
                <a:blip r:embed="rId97"/>
                <a:stretch>
                  <a:fillRect/>
                </a:stretch>
              </p:blipFill>
              <p:spPr>
                <a:xfrm>
                  <a:off x="6852291" y="2696529"/>
                  <a:ext cx="2033640" cy="2315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5" name="Ink 54">
                  <a:extLst>
                    <a:ext uri="{FF2B5EF4-FFF2-40B4-BE49-F238E27FC236}">
                      <a16:creationId xmlns:a16="http://schemas.microsoft.com/office/drawing/2014/main" id="{B87D8444-EE55-2ED3-5303-0343D259477A}"/>
                    </a:ext>
                  </a:extLst>
                </p14:cNvPr>
                <p14:cNvContentPartPr/>
                <p14:nvPr/>
              </p14:nvContentPartPr>
              <p14:xfrm>
                <a:off x="8033451" y="3415449"/>
                <a:ext cx="211320" cy="461880"/>
              </p14:xfrm>
            </p:contentPart>
          </mc:Choice>
          <mc:Fallback xmlns="">
            <p:pic>
              <p:nvPicPr>
                <p:cNvPr id="55" name="Ink 54">
                  <a:extLst>
                    <a:ext uri="{FF2B5EF4-FFF2-40B4-BE49-F238E27FC236}">
                      <a16:creationId xmlns:a16="http://schemas.microsoft.com/office/drawing/2014/main" id="{B87D8444-EE55-2ED3-5303-0343D259477A}"/>
                    </a:ext>
                  </a:extLst>
                </p:cNvPr>
                <p:cNvPicPr/>
                <p:nvPr/>
              </p:nvPicPr>
              <p:blipFill>
                <a:blip r:embed="rId99"/>
                <a:stretch>
                  <a:fillRect/>
                </a:stretch>
              </p:blipFill>
              <p:spPr>
                <a:xfrm>
                  <a:off x="8015811" y="3397809"/>
                  <a:ext cx="246960" cy="4975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6" name="Ink 55">
                  <a:extLst>
                    <a:ext uri="{FF2B5EF4-FFF2-40B4-BE49-F238E27FC236}">
                      <a16:creationId xmlns:a16="http://schemas.microsoft.com/office/drawing/2014/main" id="{BE604C41-01DB-EBA7-D6A8-26B7F8482018}"/>
                    </a:ext>
                  </a:extLst>
                </p14:cNvPr>
                <p14:cNvContentPartPr/>
                <p14:nvPr/>
              </p14:nvContentPartPr>
              <p14:xfrm>
                <a:off x="8350971" y="3429129"/>
                <a:ext cx="109080" cy="281160"/>
              </p14:xfrm>
            </p:contentPart>
          </mc:Choice>
          <mc:Fallback xmlns="">
            <p:pic>
              <p:nvPicPr>
                <p:cNvPr id="56" name="Ink 55">
                  <a:extLst>
                    <a:ext uri="{FF2B5EF4-FFF2-40B4-BE49-F238E27FC236}">
                      <a16:creationId xmlns:a16="http://schemas.microsoft.com/office/drawing/2014/main" id="{BE604C41-01DB-EBA7-D6A8-26B7F8482018}"/>
                    </a:ext>
                  </a:extLst>
                </p:cNvPr>
                <p:cNvPicPr/>
                <p:nvPr/>
              </p:nvPicPr>
              <p:blipFill>
                <a:blip r:embed="rId101"/>
                <a:stretch>
                  <a:fillRect/>
                </a:stretch>
              </p:blipFill>
              <p:spPr>
                <a:xfrm>
                  <a:off x="8332971" y="3411129"/>
                  <a:ext cx="14472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7" name="Ink 56">
                  <a:extLst>
                    <a:ext uri="{FF2B5EF4-FFF2-40B4-BE49-F238E27FC236}">
                      <a16:creationId xmlns:a16="http://schemas.microsoft.com/office/drawing/2014/main" id="{C8757544-4367-4BDE-8689-DF74225C7FC9}"/>
                    </a:ext>
                  </a:extLst>
                </p14:cNvPr>
                <p14:cNvContentPartPr/>
                <p14:nvPr/>
              </p14:nvContentPartPr>
              <p14:xfrm>
                <a:off x="8511171" y="3553329"/>
                <a:ext cx="158760" cy="142200"/>
              </p14:xfrm>
            </p:contentPart>
          </mc:Choice>
          <mc:Fallback xmlns="">
            <p:pic>
              <p:nvPicPr>
                <p:cNvPr id="57" name="Ink 56">
                  <a:extLst>
                    <a:ext uri="{FF2B5EF4-FFF2-40B4-BE49-F238E27FC236}">
                      <a16:creationId xmlns:a16="http://schemas.microsoft.com/office/drawing/2014/main" id="{C8757544-4367-4BDE-8689-DF74225C7FC9}"/>
                    </a:ext>
                  </a:extLst>
                </p:cNvPr>
                <p:cNvPicPr/>
                <p:nvPr/>
              </p:nvPicPr>
              <p:blipFill>
                <a:blip r:embed="rId103"/>
                <a:stretch>
                  <a:fillRect/>
                </a:stretch>
              </p:blipFill>
              <p:spPr>
                <a:xfrm>
                  <a:off x="8493171" y="3535689"/>
                  <a:ext cx="1944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9" name="Ink 58">
                  <a:extLst>
                    <a:ext uri="{FF2B5EF4-FFF2-40B4-BE49-F238E27FC236}">
                      <a16:creationId xmlns:a16="http://schemas.microsoft.com/office/drawing/2014/main" id="{387FFED0-B55A-925B-2A5C-07452E0434B6}"/>
                    </a:ext>
                  </a:extLst>
                </p14:cNvPr>
                <p14:cNvContentPartPr/>
                <p14:nvPr/>
              </p14:nvContentPartPr>
              <p14:xfrm>
                <a:off x="8223171" y="3903609"/>
                <a:ext cx="102240" cy="408600"/>
              </p14:xfrm>
            </p:contentPart>
          </mc:Choice>
          <mc:Fallback xmlns="">
            <p:pic>
              <p:nvPicPr>
                <p:cNvPr id="59" name="Ink 58">
                  <a:extLst>
                    <a:ext uri="{FF2B5EF4-FFF2-40B4-BE49-F238E27FC236}">
                      <a16:creationId xmlns:a16="http://schemas.microsoft.com/office/drawing/2014/main" id="{387FFED0-B55A-925B-2A5C-07452E0434B6}"/>
                    </a:ext>
                  </a:extLst>
                </p:cNvPr>
                <p:cNvPicPr/>
                <p:nvPr/>
              </p:nvPicPr>
              <p:blipFill>
                <a:blip r:embed="rId105"/>
                <a:stretch>
                  <a:fillRect/>
                </a:stretch>
              </p:blipFill>
              <p:spPr>
                <a:xfrm>
                  <a:off x="8205171" y="3885969"/>
                  <a:ext cx="13788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0" name="Ink 59">
                  <a:extLst>
                    <a:ext uri="{FF2B5EF4-FFF2-40B4-BE49-F238E27FC236}">
                      <a16:creationId xmlns:a16="http://schemas.microsoft.com/office/drawing/2014/main" id="{1E7970E9-9408-D4E6-ABBA-8BEF025CD940}"/>
                    </a:ext>
                  </a:extLst>
                </p14:cNvPr>
                <p14:cNvContentPartPr/>
                <p14:nvPr/>
              </p14:nvContentPartPr>
              <p14:xfrm>
                <a:off x="8457531" y="4067409"/>
                <a:ext cx="108000" cy="325800"/>
              </p14:xfrm>
            </p:contentPart>
          </mc:Choice>
          <mc:Fallback xmlns="">
            <p:pic>
              <p:nvPicPr>
                <p:cNvPr id="60" name="Ink 59">
                  <a:extLst>
                    <a:ext uri="{FF2B5EF4-FFF2-40B4-BE49-F238E27FC236}">
                      <a16:creationId xmlns:a16="http://schemas.microsoft.com/office/drawing/2014/main" id="{1E7970E9-9408-D4E6-ABBA-8BEF025CD940}"/>
                    </a:ext>
                  </a:extLst>
                </p:cNvPr>
                <p:cNvPicPr/>
                <p:nvPr/>
              </p:nvPicPr>
              <p:blipFill>
                <a:blip r:embed="rId107"/>
                <a:stretch>
                  <a:fillRect/>
                </a:stretch>
              </p:blipFill>
              <p:spPr>
                <a:xfrm>
                  <a:off x="8439531" y="4049409"/>
                  <a:ext cx="14364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1" name="Ink 60">
                  <a:extLst>
                    <a:ext uri="{FF2B5EF4-FFF2-40B4-BE49-F238E27FC236}">
                      <a16:creationId xmlns:a16="http://schemas.microsoft.com/office/drawing/2014/main" id="{D8857867-4C94-26AB-A244-5FB8589836AE}"/>
                    </a:ext>
                  </a:extLst>
                </p14:cNvPr>
                <p14:cNvContentPartPr/>
                <p14:nvPr/>
              </p14:nvContentPartPr>
              <p14:xfrm>
                <a:off x="8622771" y="4223649"/>
                <a:ext cx="131760" cy="150840"/>
              </p14:xfrm>
            </p:contentPart>
          </mc:Choice>
          <mc:Fallback xmlns="">
            <p:pic>
              <p:nvPicPr>
                <p:cNvPr id="61" name="Ink 60">
                  <a:extLst>
                    <a:ext uri="{FF2B5EF4-FFF2-40B4-BE49-F238E27FC236}">
                      <a16:creationId xmlns:a16="http://schemas.microsoft.com/office/drawing/2014/main" id="{D8857867-4C94-26AB-A244-5FB8589836AE}"/>
                    </a:ext>
                  </a:extLst>
                </p:cNvPr>
                <p:cNvPicPr/>
                <p:nvPr/>
              </p:nvPicPr>
              <p:blipFill>
                <a:blip r:embed="rId109"/>
                <a:stretch>
                  <a:fillRect/>
                </a:stretch>
              </p:blipFill>
              <p:spPr>
                <a:xfrm>
                  <a:off x="8605131" y="4205649"/>
                  <a:ext cx="1674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3" name="Ink 62">
                  <a:extLst>
                    <a:ext uri="{FF2B5EF4-FFF2-40B4-BE49-F238E27FC236}">
                      <a16:creationId xmlns:a16="http://schemas.microsoft.com/office/drawing/2014/main" id="{E20A7F47-F11E-3E2F-9E02-782595B98E67}"/>
                    </a:ext>
                  </a:extLst>
                </p14:cNvPr>
                <p14:cNvContentPartPr/>
                <p14:nvPr/>
              </p14:nvContentPartPr>
              <p14:xfrm>
                <a:off x="7421811" y="3137169"/>
                <a:ext cx="675360" cy="230040"/>
              </p14:xfrm>
            </p:contentPart>
          </mc:Choice>
          <mc:Fallback xmlns="">
            <p:pic>
              <p:nvPicPr>
                <p:cNvPr id="63" name="Ink 62">
                  <a:extLst>
                    <a:ext uri="{FF2B5EF4-FFF2-40B4-BE49-F238E27FC236}">
                      <a16:creationId xmlns:a16="http://schemas.microsoft.com/office/drawing/2014/main" id="{E20A7F47-F11E-3E2F-9E02-782595B98E67}"/>
                    </a:ext>
                  </a:extLst>
                </p:cNvPr>
                <p:cNvPicPr/>
                <p:nvPr/>
              </p:nvPicPr>
              <p:blipFill>
                <a:blip r:embed="rId111"/>
                <a:stretch>
                  <a:fillRect/>
                </a:stretch>
              </p:blipFill>
              <p:spPr>
                <a:xfrm>
                  <a:off x="7404171" y="3119169"/>
                  <a:ext cx="71100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4" name="Ink 63">
                  <a:extLst>
                    <a:ext uri="{FF2B5EF4-FFF2-40B4-BE49-F238E27FC236}">
                      <a16:creationId xmlns:a16="http://schemas.microsoft.com/office/drawing/2014/main" id="{3222012A-CCFA-E134-60A1-084D125C1AB1}"/>
                    </a:ext>
                  </a:extLst>
                </p14:cNvPr>
                <p14:cNvContentPartPr/>
                <p14:nvPr/>
              </p14:nvContentPartPr>
              <p14:xfrm>
                <a:off x="7582371" y="2771769"/>
                <a:ext cx="159840" cy="205920"/>
              </p14:xfrm>
            </p:contentPart>
          </mc:Choice>
          <mc:Fallback xmlns="">
            <p:pic>
              <p:nvPicPr>
                <p:cNvPr id="64" name="Ink 63">
                  <a:extLst>
                    <a:ext uri="{FF2B5EF4-FFF2-40B4-BE49-F238E27FC236}">
                      <a16:creationId xmlns:a16="http://schemas.microsoft.com/office/drawing/2014/main" id="{3222012A-CCFA-E134-60A1-084D125C1AB1}"/>
                    </a:ext>
                  </a:extLst>
                </p:cNvPr>
                <p:cNvPicPr/>
                <p:nvPr/>
              </p:nvPicPr>
              <p:blipFill>
                <a:blip r:embed="rId113"/>
                <a:stretch>
                  <a:fillRect/>
                </a:stretch>
              </p:blipFill>
              <p:spPr>
                <a:xfrm>
                  <a:off x="7564371" y="2754129"/>
                  <a:ext cx="1954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5" name="Ink 64">
                  <a:extLst>
                    <a:ext uri="{FF2B5EF4-FFF2-40B4-BE49-F238E27FC236}">
                      <a16:creationId xmlns:a16="http://schemas.microsoft.com/office/drawing/2014/main" id="{00D88D84-E6F6-3D27-72BB-2D1B72C6BDDE}"/>
                    </a:ext>
                  </a:extLst>
                </p14:cNvPr>
                <p14:cNvContentPartPr/>
                <p14:nvPr/>
              </p14:nvContentPartPr>
              <p14:xfrm>
                <a:off x="7793331" y="2808849"/>
                <a:ext cx="137880" cy="155160"/>
              </p14:xfrm>
            </p:contentPart>
          </mc:Choice>
          <mc:Fallback xmlns="">
            <p:pic>
              <p:nvPicPr>
                <p:cNvPr id="65" name="Ink 64">
                  <a:extLst>
                    <a:ext uri="{FF2B5EF4-FFF2-40B4-BE49-F238E27FC236}">
                      <a16:creationId xmlns:a16="http://schemas.microsoft.com/office/drawing/2014/main" id="{00D88D84-E6F6-3D27-72BB-2D1B72C6BDDE}"/>
                    </a:ext>
                  </a:extLst>
                </p:cNvPr>
                <p:cNvPicPr/>
                <p:nvPr/>
              </p:nvPicPr>
              <p:blipFill>
                <a:blip r:embed="rId115"/>
                <a:stretch>
                  <a:fillRect/>
                </a:stretch>
              </p:blipFill>
              <p:spPr>
                <a:xfrm>
                  <a:off x="7775331" y="2791209"/>
                  <a:ext cx="1735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7" name="Ink 66">
                  <a:extLst>
                    <a:ext uri="{FF2B5EF4-FFF2-40B4-BE49-F238E27FC236}">
                      <a16:creationId xmlns:a16="http://schemas.microsoft.com/office/drawing/2014/main" id="{3181CC19-6124-E93B-C891-49BDC697B2D6}"/>
                    </a:ext>
                  </a:extLst>
                </p14:cNvPr>
                <p14:cNvContentPartPr/>
                <p14:nvPr/>
              </p14:nvContentPartPr>
              <p14:xfrm>
                <a:off x="7391931" y="3496809"/>
                <a:ext cx="113040" cy="367200"/>
              </p14:xfrm>
            </p:contentPart>
          </mc:Choice>
          <mc:Fallback xmlns="">
            <p:pic>
              <p:nvPicPr>
                <p:cNvPr id="67" name="Ink 66">
                  <a:extLst>
                    <a:ext uri="{FF2B5EF4-FFF2-40B4-BE49-F238E27FC236}">
                      <a16:creationId xmlns:a16="http://schemas.microsoft.com/office/drawing/2014/main" id="{3181CC19-6124-E93B-C891-49BDC697B2D6}"/>
                    </a:ext>
                  </a:extLst>
                </p:cNvPr>
                <p:cNvPicPr/>
                <p:nvPr/>
              </p:nvPicPr>
              <p:blipFill>
                <a:blip r:embed="rId117"/>
                <a:stretch>
                  <a:fillRect/>
                </a:stretch>
              </p:blipFill>
              <p:spPr>
                <a:xfrm>
                  <a:off x="7374291" y="3478809"/>
                  <a:ext cx="14868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8" name="Ink 67">
                  <a:extLst>
                    <a:ext uri="{FF2B5EF4-FFF2-40B4-BE49-F238E27FC236}">
                      <a16:creationId xmlns:a16="http://schemas.microsoft.com/office/drawing/2014/main" id="{51A333CB-6606-8B4D-DC15-F74396C192D7}"/>
                    </a:ext>
                  </a:extLst>
                </p14:cNvPr>
                <p14:cNvContentPartPr/>
                <p14:nvPr/>
              </p14:nvContentPartPr>
              <p14:xfrm>
                <a:off x="6950571" y="3434529"/>
                <a:ext cx="143280" cy="206280"/>
              </p14:xfrm>
            </p:contentPart>
          </mc:Choice>
          <mc:Fallback xmlns="">
            <p:pic>
              <p:nvPicPr>
                <p:cNvPr id="68" name="Ink 67">
                  <a:extLst>
                    <a:ext uri="{FF2B5EF4-FFF2-40B4-BE49-F238E27FC236}">
                      <a16:creationId xmlns:a16="http://schemas.microsoft.com/office/drawing/2014/main" id="{51A333CB-6606-8B4D-DC15-F74396C192D7}"/>
                    </a:ext>
                  </a:extLst>
                </p:cNvPr>
                <p:cNvPicPr/>
                <p:nvPr/>
              </p:nvPicPr>
              <p:blipFill>
                <a:blip r:embed="rId119"/>
                <a:stretch>
                  <a:fillRect/>
                </a:stretch>
              </p:blipFill>
              <p:spPr>
                <a:xfrm>
                  <a:off x="6932931" y="3416889"/>
                  <a:ext cx="17892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9" name="Ink 68">
                  <a:extLst>
                    <a:ext uri="{FF2B5EF4-FFF2-40B4-BE49-F238E27FC236}">
                      <a16:creationId xmlns:a16="http://schemas.microsoft.com/office/drawing/2014/main" id="{00A673B0-2B97-513A-DEFE-C5FF8A1EF7B9}"/>
                    </a:ext>
                  </a:extLst>
                </p14:cNvPr>
                <p14:cNvContentPartPr/>
                <p14:nvPr/>
              </p14:nvContentPartPr>
              <p14:xfrm>
                <a:off x="7102851" y="3498969"/>
                <a:ext cx="85320" cy="135000"/>
              </p14:xfrm>
            </p:contentPart>
          </mc:Choice>
          <mc:Fallback xmlns="">
            <p:pic>
              <p:nvPicPr>
                <p:cNvPr id="69" name="Ink 68">
                  <a:extLst>
                    <a:ext uri="{FF2B5EF4-FFF2-40B4-BE49-F238E27FC236}">
                      <a16:creationId xmlns:a16="http://schemas.microsoft.com/office/drawing/2014/main" id="{00A673B0-2B97-513A-DEFE-C5FF8A1EF7B9}"/>
                    </a:ext>
                  </a:extLst>
                </p:cNvPr>
                <p:cNvPicPr/>
                <p:nvPr/>
              </p:nvPicPr>
              <p:blipFill>
                <a:blip r:embed="rId121"/>
                <a:stretch>
                  <a:fillRect/>
                </a:stretch>
              </p:blipFill>
              <p:spPr>
                <a:xfrm>
                  <a:off x="7085211" y="3480969"/>
                  <a:ext cx="1209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1" name="Ink 70">
                  <a:extLst>
                    <a:ext uri="{FF2B5EF4-FFF2-40B4-BE49-F238E27FC236}">
                      <a16:creationId xmlns:a16="http://schemas.microsoft.com/office/drawing/2014/main" id="{E72ACD94-6184-51A5-9C22-0BBEDA166CB9}"/>
                    </a:ext>
                  </a:extLst>
                </p14:cNvPr>
                <p14:cNvContentPartPr/>
                <p14:nvPr/>
              </p14:nvContentPartPr>
              <p14:xfrm>
                <a:off x="7362051" y="3902889"/>
                <a:ext cx="135360" cy="331560"/>
              </p14:xfrm>
            </p:contentPart>
          </mc:Choice>
          <mc:Fallback xmlns="">
            <p:pic>
              <p:nvPicPr>
                <p:cNvPr id="71" name="Ink 70">
                  <a:extLst>
                    <a:ext uri="{FF2B5EF4-FFF2-40B4-BE49-F238E27FC236}">
                      <a16:creationId xmlns:a16="http://schemas.microsoft.com/office/drawing/2014/main" id="{E72ACD94-6184-51A5-9C22-0BBEDA166CB9}"/>
                    </a:ext>
                  </a:extLst>
                </p:cNvPr>
                <p:cNvPicPr/>
                <p:nvPr/>
              </p:nvPicPr>
              <p:blipFill>
                <a:blip r:embed="rId123"/>
                <a:stretch>
                  <a:fillRect/>
                </a:stretch>
              </p:blipFill>
              <p:spPr>
                <a:xfrm>
                  <a:off x="7344411" y="3884889"/>
                  <a:ext cx="17100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2" name="Ink 71">
                  <a:extLst>
                    <a:ext uri="{FF2B5EF4-FFF2-40B4-BE49-F238E27FC236}">
                      <a16:creationId xmlns:a16="http://schemas.microsoft.com/office/drawing/2014/main" id="{C68B9B5E-DE0F-7E34-49EA-A6CF4CD61A03}"/>
                    </a:ext>
                  </a:extLst>
                </p14:cNvPr>
                <p14:cNvContentPartPr/>
                <p14:nvPr/>
              </p14:nvContentPartPr>
              <p14:xfrm>
                <a:off x="7087011" y="4032129"/>
                <a:ext cx="90360" cy="220320"/>
              </p14:xfrm>
            </p:contentPart>
          </mc:Choice>
          <mc:Fallback xmlns="">
            <p:pic>
              <p:nvPicPr>
                <p:cNvPr id="72" name="Ink 71">
                  <a:extLst>
                    <a:ext uri="{FF2B5EF4-FFF2-40B4-BE49-F238E27FC236}">
                      <a16:creationId xmlns:a16="http://schemas.microsoft.com/office/drawing/2014/main" id="{C68B9B5E-DE0F-7E34-49EA-A6CF4CD61A03}"/>
                    </a:ext>
                  </a:extLst>
                </p:cNvPr>
                <p:cNvPicPr/>
                <p:nvPr/>
              </p:nvPicPr>
              <p:blipFill>
                <a:blip r:embed="rId125"/>
                <a:stretch>
                  <a:fillRect/>
                </a:stretch>
              </p:blipFill>
              <p:spPr>
                <a:xfrm>
                  <a:off x="7069011" y="4014129"/>
                  <a:ext cx="12600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3" name="Ink 72">
                  <a:extLst>
                    <a:ext uri="{FF2B5EF4-FFF2-40B4-BE49-F238E27FC236}">
                      <a16:creationId xmlns:a16="http://schemas.microsoft.com/office/drawing/2014/main" id="{C8A40AC4-F830-CF90-C154-DCC683773F9C}"/>
                    </a:ext>
                  </a:extLst>
                </p14:cNvPr>
                <p14:cNvContentPartPr/>
                <p14:nvPr/>
              </p14:nvContentPartPr>
              <p14:xfrm>
                <a:off x="7242891" y="4082529"/>
                <a:ext cx="75240" cy="113400"/>
              </p14:xfrm>
            </p:contentPart>
          </mc:Choice>
          <mc:Fallback xmlns="">
            <p:pic>
              <p:nvPicPr>
                <p:cNvPr id="73" name="Ink 72">
                  <a:extLst>
                    <a:ext uri="{FF2B5EF4-FFF2-40B4-BE49-F238E27FC236}">
                      <a16:creationId xmlns:a16="http://schemas.microsoft.com/office/drawing/2014/main" id="{C8A40AC4-F830-CF90-C154-DCC683773F9C}"/>
                    </a:ext>
                  </a:extLst>
                </p:cNvPr>
                <p:cNvPicPr/>
                <p:nvPr/>
              </p:nvPicPr>
              <p:blipFill>
                <a:blip r:embed="rId127"/>
                <a:stretch>
                  <a:fillRect/>
                </a:stretch>
              </p:blipFill>
              <p:spPr>
                <a:xfrm>
                  <a:off x="7224891" y="4064889"/>
                  <a:ext cx="1108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4" name="Ink 73">
                  <a:extLst>
                    <a:ext uri="{FF2B5EF4-FFF2-40B4-BE49-F238E27FC236}">
                      <a16:creationId xmlns:a16="http://schemas.microsoft.com/office/drawing/2014/main" id="{1EE5711C-7EA2-EFFE-D2EA-EE5AD9139398}"/>
                    </a:ext>
                  </a:extLst>
                </p14:cNvPr>
                <p14:cNvContentPartPr/>
                <p14:nvPr/>
              </p14:nvContentPartPr>
              <p14:xfrm>
                <a:off x="7592811" y="4103769"/>
                <a:ext cx="374040" cy="103680"/>
              </p14:xfrm>
            </p:contentPart>
          </mc:Choice>
          <mc:Fallback xmlns="">
            <p:pic>
              <p:nvPicPr>
                <p:cNvPr id="74" name="Ink 73">
                  <a:extLst>
                    <a:ext uri="{FF2B5EF4-FFF2-40B4-BE49-F238E27FC236}">
                      <a16:creationId xmlns:a16="http://schemas.microsoft.com/office/drawing/2014/main" id="{1EE5711C-7EA2-EFFE-D2EA-EE5AD9139398}"/>
                    </a:ext>
                  </a:extLst>
                </p:cNvPr>
                <p:cNvPicPr/>
                <p:nvPr/>
              </p:nvPicPr>
              <p:blipFill>
                <a:blip r:embed="rId129"/>
                <a:stretch>
                  <a:fillRect/>
                </a:stretch>
              </p:blipFill>
              <p:spPr>
                <a:xfrm>
                  <a:off x="7575171" y="4085769"/>
                  <a:ext cx="4096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5" name="Ink 74">
                  <a:extLst>
                    <a:ext uri="{FF2B5EF4-FFF2-40B4-BE49-F238E27FC236}">
                      <a16:creationId xmlns:a16="http://schemas.microsoft.com/office/drawing/2014/main" id="{364B4CBC-AC86-5697-A42E-FA0A984FEB7E}"/>
                    </a:ext>
                  </a:extLst>
                </p14:cNvPr>
                <p14:cNvContentPartPr/>
                <p14:nvPr/>
              </p14:nvContentPartPr>
              <p14:xfrm>
                <a:off x="7656531" y="4326609"/>
                <a:ext cx="133920" cy="222480"/>
              </p14:xfrm>
            </p:contentPart>
          </mc:Choice>
          <mc:Fallback xmlns="">
            <p:pic>
              <p:nvPicPr>
                <p:cNvPr id="75" name="Ink 74">
                  <a:extLst>
                    <a:ext uri="{FF2B5EF4-FFF2-40B4-BE49-F238E27FC236}">
                      <a16:creationId xmlns:a16="http://schemas.microsoft.com/office/drawing/2014/main" id="{364B4CBC-AC86-5697-A42E-FA0A984FEB7E}"/>
                    </a:ext>
                  </a:extLst>
                </p:cNvPr>
                <p:cNvPicPr/>
                <p:nvPr/>
              </p:nvPicPr>
              <p:blipFill>
                <a:blip r:embed="rId131"/>
                <a:stretch>
                  <a:fillRect/>
                </a:stretch>
              </p:blipFill>
              <p:spPr>
                <a:xfrm>
                  <a:off x="7638531" y="4308969"/>
                  <a:ext cx="16956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6" name="Ink 75">
                  <a:extLst>
                    <a:ext uri="{FF2B5EF4-FFF2-40B4-BE49-F238E27FC236}">
                      <a16:creationId xmlns:a16="http://schemas.microsoft.com/office/drawing/2014/main" id="{EB5CAADF-4E64-1B97-57B5-BDD3F662C024}"/>
                    </a:ext>
                  </a:extLst>
                </p14:cNvPr>
                <p14:cNvContentPartPr/>
                <p14:nvPr/>
              </p14:nvContentPartPr>
              <p14:xfrm>
                <a:off x="7831851" y="4387089"/>
                <a:ext cx="160200" cy="145800"/>
              </p14:xfrm>
            </p:contentPart>
          </mc:Choice>
          <mc:Fallback xmlns="">
            <p:pic>
              <p:nvPicPr>
                <p:cNvPr id="76" name="Ink 75">
                  <a:extLst>
                    <a:ext uri="{FF2B5EF4-FFF2-40B4-BE49-F238E27FC236}">
                      <a16:creationId xmlns:a16="http://schemas.microsoft.com/office/drawing/2014/main" id="{EB5CAADF-4E64-1B97-57B5-BDD3F662C024}"/>
                    </a:ext>
                  </a:extLst>
                </p:cNvPr>
                <p:cNvPicPr/>
                <p:nvPr/>
              </p:nvPicPr>
              <p:blipFill>
                <a:blip r:embed="rId133"/>
                <a:stretch>
                  <a:fillRect/>
                </a:stretch>
              </p:blipFill>
              <p:spPr>
                <a:xfrm>
                  <a:off x="7813851" y="4369089"/>
                  <a:ext cx="1958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6" name="Ink 85">
                  <a:extLst>
                    <a:ext uri="{FF2B5EF4-FFF2-40B4-BE49-F238E27FC236}">
                      <a16:creationId xmlns:a16="http://schemas.microsoft.com/office/drawing/2014/main" id="{191A91CB-CB4D-CF45-0267-B7032622E33C}"/>
                    </a:ext>
                  </a:extLst>
                </p14:cNvPr>
                <p14:cNvContentPartPr/>
                <p14:nvPr/>
              </p14:nvContentPartPr>
              <p14:xfrm>
                <a:off x="9351771" y="3887049"/>
                <a:ext cx="84960" cy="103680"/>
              </p14:xfrm>
            </p:contentPart>
          </mc:Choice>
          <mc:Fallback xmlns="">
            <p:pic>
              <p:nvPicPr>
                <p:cNvPr id="86" name="Ink 85">
                  <a:extLst>
                    <a:ext uri="{FF2B5EF4-FFF2-40B4-BE49-F238E27FC236}">
                      <a16:creationId xmlns:a16="http://schemas.microsoft.com/office/drawing/2014/main" id="{191A91CB-CB4D-CF45-0267-B7032622E33C}"/>
                    </a:ext>
                  </a:extLst>
                </p:cNvPr>
                <p:cNvPicPr/>
                <p:nvPr/>
              </p:nvPicPr>
              <p:blipFill>
                <a:blip r:embed="rId135"/>
                <a:stretch>
                  <a:fillRect/>
                </a:stretch>
              </p:blipFill>
              <p:spPr>
                <a:xfrm>
                  <a:off x="9334131" y="3869049"/>
                  <a:ext cx="1206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4" name="Ink 93">
                  <a:extLst>
                    <a:ext uri="{FF2B5EF4-FFF2-40B4-BE49-F238E27FC236}">
                      <a16:creationId xmlns:a16="http://schemas.microsoft.com/office/drawing/2014/main" id="{D86BE97A-2224-90EF-B9F9-5F7970C46AEC}"/>
                    </a:ext>
                  </a:extLst>
                </p14:cNvPr>
                <p14:cNvContentPartPr/>
                <p14:nvPr/>
              </p14:nvContentPartPr>
              <p14:xfrm>
                <a:off x="6865251" y="2659089"/>
                <a:ext cx="182160" cy="245160"/>
              </p14:xfrm>
            </p:contentPart>
          </mc:Choice>
          <mc:Fallback xmlns="">
            <p:pic>
              <p:nvPicPr>
                <p:cNvPr id="94" name="Ink 93">
                  <a:extLst>
                    <a:ext uri="{FF2B5EF4-FFF2-40B4-BE49-F238E27FC236}">
                      <a16:creationId xmlns:a16="http://schemas.microsoft.com/office/drawing/2014/main" id="{D86BE97A-2224-90EF-B9F9-5F7970C46AEC}"/>
                    </a:ext>
                  </a:extLst>
                </p:cNvPr>
                <p:cNvPicPr/>
                <p:nvPr/>
              </p:nvPicPr>
              <p:blipFill>
                <a:blip r:embed="rId137"/>
                <a:stretch>
                  <a:fillRect/>
                </a:stretch>
              </p:blipFill>
              <p:spPr>
                <a:xfrm>
                  <a:off x="6847611" y="2641089"/>
                  <a:ext cx="21780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8" name="Ink 77">
                  <a:extLst>
                    <a:ext uri="{FF2B5EF4-FFF2-40B4-BE49-F238E27FC236}">
                      <a16:creationId xmlns:a16="http://schemas.microsoft.com/office/drawing/2014/main" id="{7E3EE0A8-3807-6150-C2B0-2CD9D108E5C7}"/>
                    </a:ext>
                  </a:extLst>
                </p14:cNvPr>
                <p14:cNvContentPartPr/>
                <p14:nvPr/>
              </p14:nvContentPartPr>
              <p14:xfrm>
                <a:off x="8593251" y="2716329"/>
                <a:ext cx="196200" cy="236160"/>
              </p14:xfrm>
            </p:contentPart>
          </mc:Choice>
          <mc:Fallback xmlns="">
            <p:pic>
              <p:nvPicPr>
                <p:cNvPr id="78" name="Ink 77">
                  <a:extLst>
                    <a:ext uri="{FF2B5EF4-FFF2-40B4-BE49-F238E27FC236}">
                      <a16:creationId xmlns:a16="http://schemas.microsoft.com/office/drawing/2014/main" id="{7E3EE0A8-3807-6150-C2B0-2CD9D108E5C7}"/>
                    </a:ext>
                  </a:extLst>
                </p:cNvPr>
                <p:cNvPicPr/>
                <p:nvPr/>
              </p:nvPicPr>
              <p:blipFill>
                <a:blip r:embed="rId139"/>
                <a:stretch>
                  <a:fillRect/>
                </a:stretch>
              </p:blipFill>
              <p:spPr>
                <a:xfrm>
                  <a:off x="8575611" y="2698329"/>
                  <a:ext cx="23184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9" name="Ink 78">
                  <a:extLst>
                    <a:ext uri="{FF2B5EF4-FFF2-40B4-BE49-F238E27FC236}">
                      <a16:creationId xmlns:a16="http://schemas.microsoft.com/office/drawing/2014/main" id="{7C99327B-5EBA-4C90-EB81-38C33741E765}"/>
                    </a:ext>
                  </a:extLst>
                </p14:cNvPr>
                <p14:cNvContentPartPr/>
                <p14:nvPr/>
              </p14:nvContentPartPr>
              <p14:xfrm>
                <a:off x="8846331" y="2974449"/>
                <a:ext cx="18720" cy="133560"/>
              </p14:xfrm>
            </p:contentPart>
          </mc:Choice>
          <mc:Fallback xmlns="">
            <p:pic>
              <p:nvPicPr>
                <p:cNvPr id="79" name="Ink 78">
                  <a:extLst>
                    <a:ext uri="{FF2B5EF4-FFF2-40B4-BE49-F238E27FC236}">
                      <a16:creationId xmlns:a16="http://schemas.microsoft.com/office/drawing/2014/main" id="{7C99327B-5EBA-4C90-EB81-38C33741E765}"/>
                    </a:ext>
                  </a:extLst>
                </p:cNvPr>
                <p:cNvPicPr/>
                <p:nvPr/>
              </p:nvPicPr>
              <p:blipFill>
                <a:blip r:embed="rId141"/>
                <a:stretch>
                  <a:fillRect/>
                </a:stretch>
              </p:blipFill>
              <p:spPr>
                <a:xfrm>
                  <a:off x="8828691" y="2956809"/>
                  <a:ext cx="543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0" name="Ink 79">
                  <a:extLst>
                    <a:ext uri="{FF2B5EF4-FFF2-40B4-BE49-F238E27FC236}">
                      <a16:creationId xmlns:a16="http://schemas.microsoft.com/office/drawing/2014/main" id="{87D4BF0C-E630-78AB-12DD-209FED0BE949}"/>
                    </a:ext>
                  </a:extLst>
                </p14:cNvPr>
                <p14:cNvContentPartPr/>
                <p14:nvPr/>
              </p14:nvContentPartPr>
              <p14:xfrm>
                <a:off x="8536371" y="2658729"/>
                <a:ext cx="229680" cy="32760"/>
              </p14:xfrm>
            </p:contentPart>
          </mc:Choice>
          <mc:Fallback xmlns="">
            <p:pic>
              <p:nvPicPr>
                <p:cNvPr id="80" name="Ink 79">
                  <a:extLst>
                    <a:ext uri="{FF2B5EF4-FFF2-40B4-BE49-F238E27FC236}">
                      <a16:creationId xmlns:a16="http://schemas.microsoft.com/office/drawing/2014/main" id="{87D4BF0C-E630-78AB-12DD-209FED0BE949}"/>
                    </a:ext>
                  </a:extLst>
                </p:cNvPr>
                <p:cNvPicPr/>
                <p:nvPr/>
              </p:nvPicPr>
              <p:blipFill>
                <a:blip r:embed="rId143"/>
                <a:stretch>
                  <a:fillRect/>
                </a:stretch>
              </p:blipFill>
              <p:spPr>
                <a:xfrm>
                  <a:off x="8518371" y="2641089"/>
                  <a:ext cx="2653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5" name="Ink 94">
                  <a:extLst>
                    <a:ext uri="{FF2B5EF4-FFF2-40B4-BE49-F238E27FC236}">
                      <a16:creationId xmlns:a16="http://schemas.microsoft.com/office/drawing/2014/main" id="{D6DCDC16-7D4A-7F2E-D987-CB322772BF7E}"/>
                    </a:ext>
                  </a:extLst>
                </p14:cNvPr>
                <p14:cNvContentPartPr/>
                <p14:nvPr/>
              </p14:nvContentPartPr>
              <p14:xfrm>
                <a:off x="8371491" y="2631729"/>
                <a:ext cx="200880" cy="210960"/>
              </p14:xfrm>
            </p:contentPart>
          </mc:Choice>
          <mc:Fallback xmlns="">
            <p:pic>
              <p:nvPicPr>
                <p:cNvPr id="95" name="Ink 94">
                  <a:extLst>
                    <a:ext uri="{FF2B5EF4-FFF2-40B4-BE49-F238E27FC236}">
                      <a16:creationId xmlns:a16="http://schemas.microsoft.com/office/drawing/2014/main" id="{D6DCDC16-7D4A-7F2E-D987-CB322772BF7E}"/>
                    </a:ext>
                  </a:extLst>
                </p:cNvPr>
                <p:cNvPicPr/>
                <p:nvPr/>
              </p:nvPicPr>
              <p:blipFill>
                <a:blip r:embed="rId145"/>
                <a:stretch>
                  <a:fillRect/>
                </a:stretch>
              </p:blipFill>
              <p:spPr>
                <a:xfrm>
                  <a:off x="8353491" y="2613729"/>
                  <a:ext cx="2365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7" name="Ink 96">
                  <a:extLst>
                    <a:ext uri="{FF2B5EF4-FFF2-40B4-BE49-F238E27FC236}">
                      <a16:creationId xmlns:a16="http://schemas.microsoft.com/office/drawing/2014/main" id="{F2C60D7A-9D18-3E17-3219-96669EF1ECBD}"/>
                    </a:ext>
                  </a:extLst>
                </p14:cNvPr>
                <p14:cNvContentPartPr/>
                <p14:nvPr/>
              </p14:nvContentPartPr>
              <p14:xfrm>
                <a:off x="9323691" y="3815049"/>
                <a:ext cx="178560" cy="129960"/>
              </p14:xfrm>
            </p:contentPart>
          </mc:Choice>
          <mc:Fallback xmlns="">
            <p:pic>
              <p:nvPicPr>
                <p:cNvPr id="97" name="Ink 96">
                  <a:extLst>
                    <a:ext uri="{FF2B5EF4-FFF2-40B4-BE49-F238E27FC236}">
                      <a16:creationId xmlns:a16="http://schemas.microsoft.com/office/drawing/2014/main" id="{F2C60D7A-9D18-3E17-3219-96669EF1ECBD}"/>
                    </a:ext>
                  </a:extLst>
                </p:cNvPr>
                <p:cNvPicPr/>
                <p:nvPr/>
              </p:nvPicPr>
              <p:blipFill>
                <a:blip r:embed="rId147"/>
                <a:stretch>
                  <a:fillRect/>
                </a:stretch>
              </p:blipFill>
              <p:spPr>
                <a:xfrm>
                  <a:off x="9306051" y="3797409"/>
                  <a:ext cx="2142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8" name="Ink 97">
                  <a:extLst>
                    <a:ext uri="{FF2B5EF4-FFF2-40B4-BE49-F238E27FC236}">
                      <a16:creationId xmlns:a16="http://schemas.microsoft.com/office/drawing/2014/main" id="{70C5AB5D-4733-B58F-4EC1-5EB0B2305714}"/>
                    </a:ext>
                  </a:extLst>
                </p14:cNvPr>
                <p14:cNvContentPartPr/>
                <p14:nvPr/>
              </p14:nvContentPartPr>
              <p14:xfrm>
                <a:off x="6292851" y="3845649"/>
                <a:ext cx="63000" cy="69120"/>
              </p14:xfrm>
            </p:contentPart>
          </mc:Choice>
          <mc:Fallback xmlns="">
            <p:pic>
              <p:nvPicPr>
                <p:cNvPr id="98" name="Ink 97">
                  <a:extLst>
                    <a:ext uri="{FF2B5EF4-FFF2-40B4-BE49-F238E27FC236}">
                      <a16:creationId xmlns:a16="http://schemas.microsoft.com/office/drawing/2014/main" id="{70C5AB5D-4733-B58F-4EC1-5EB0B2305714}"/>
                    </a:ext>
                  </a:extLst>
                </p:cNvPr>
                <p:cNvPicPr/>
                <p:nvPr/>
              </p:nvPicPr>
              <p:blipFill>
                <a:blip r:embed="rId149"/>
                <a:stretch>
                  <a:fillRect/>
                </a:stretch>
              </p:blipFill>
              <p:spPr>
                <a:xfrm>
                  <a:off x="6274851" y="3828009"/>
                  <a:ext cx="986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9" name="Ink 98">
                  <a:extLst>
                    <a:ext uri="{FF2B5EF4-FFF2-40B4-BE49-F238E27FC236}">
                      <a16:creationId xmlns:a16="http://schemas.microsoft.com/office/drawing/2014/main" id="{04063A7C-0143-03E7-DBA4-D4318E2C6C80}"/>
                    </a:ext>
                  </a:extLst>
                </p14:cNvPr>
                <p14:cNvContentPartPr/>
                <p14:nvPr/>
              </p14:nvContentPartPr>
              <p14:xfrm>
                <a:off x="6839691" y="4932129"/>
                <a:ext cx="214200" cy="172440"/>
              </p14:xfrm>
            </p:contentPart>
          </mc:Choice>
          <mc:Fallback xmlns="">
            <p:pic>
              <p:nvPicPr>
                <p:cNvPr id="99" name="Ink 98">
                  <a:extLst>
                    <a:ext uri="{FF2B5EF4-FFF2-40B4-BE49-F238E27FC236}">
                      <a16:creationId xmlns:a16="http://schemas.microsoft.com/office/drawing/2014/main" id="{04063A7C-0143-03E7-DBA4-D4318E2C6C80}"/>
                    </a:ext>
                  </a:extLst>
                </p:cNvPr>
                <p:cNvPicPr/>
                <p:nvPr/>
              </p:nvPicPr>
              <p:blipFill>
                <a:blip r:embed="rId151"/>
                <a:stretch>
                  <a:fillRect/>
                </a:stretch>
              </p:blipFill>
              <p:spPr>
                <a:xfrm>
                  <a:off x="6822051" y="4914489"/>
                  <a:ext cx="2498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2" name="Ink 81">
                  <a:extLst>
                    <a:ext uri="{FF2B5EF4-FFF2-40B4-BE49-F238E27FC236}">
                      <a16:creationId xmlns:a16="http://schemas.microsoft.com/office/drawing/2014/main" id="{33759086-A4A3-E37D-7453-17AF677F67B1}"/>
                    </a:ext>
                  </a:extLst>
                </p14:cNvPr>
                <p14:cNvContentPartPr/>
                <p14:nvPr/>
              </p14:nvContentPartPr>
              <p14:xfrm>
                <a:off x="8976651" y="4798569"/>
                <a:ext cx="187920" cy="231840"/>
              </p14:xfrm>
            </p:contentPart>
          </mc:Choice>
          <mc:Fallback xmlns="">
            <p:pic>
              <p:nvPicPr>
                <p:cNvPr id="82" name="Ink 81">
                  <a:extLst>
                    <a:ext uri="{FF2B5EF4-FFF2-40B4-BE49-F238E27FC236}">
                      <a16:creationId xmlns:a16="http://schemas.microsoft.com/office/drawing/2014/main" id="{33759086-A4A3-E37D-7453-17AF677F67B1}"/>
                    </a:ext>
                  </a:extLst>
                </p:cNvPr>
                <p:cNvPicPr/>
                <p:nvPr/>
              </p:nvPicPr>
              <p:blipFill>
                <a:blip r:embed="rId153"/>
                <a:stretch>
                  <a:fillRect/>
                </a:stretch>
              </p:blipFill>
              <p:spPr>
                <a:xfrm>
                  <a:off x="8959011" y="4780929"/>
                  <a:ext cx="22356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3" name="Ink 82">
                  <a:extLst>
                    <a:ext uri="{FF2B5EF4-FFF2-40B4-BE49-F238E27FC236}">
                      <a16:creationId xmlns:a16="http://schemas.microsoft.com/office/drawing/2014/main" id="{4D6A4A94-DA47-6B0F-F063-A9C0458C566B}"/>
                    </a:ext>
                  </a:extLst>
                </p14:cNvPr>
                <p14:cNvContentPartPr/>
                <p14:nvPr/>
              </p14:nvContentPartPr>
              <p14:xfrm>
                <a:off x="9189051" y="5041209"/>
                <a:ext cx="116640" cy="114120"/>
              </p14:xfrm>
            </p:contentPart>
          </mc:Choice>
          <mc:Fallback xmlns="">
            <p:pic>
              <p:nvPicPr>
                <p:cNvPr id="83" name="Ink 82">
                  <a:extLst>
                    <a:ext uri="{FF2B5EF4-FFF2-40B4-BE49-F238E27FC236}">
                      <a16:creationId xmlns:a16="http://schemas.microsoft.com/office/drawing/2014/main" id="{4D6A4A94-DA47-6B0F-F063-A9C0458C566B}"/>
                    </a:ext>
                  </a:extLst>
                </p:cNvPr>
                <p:cNvPicPr/>
                <p:nvPr/>
              </p:nvPicPr>
              <p:blipFill>
                <a:blip r:embed="rId155"/>
                <a:stretch>
                  <a:fillRect/>
                </a:stretch>
              </p:blipFill>
              <p:spPr>
                <a:xfrm>
                  <a:off x="9171411" y="5023569"/>
                  <a:ext cx="1522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4" name="Ink 83">
                  <a:extLst>
                    <a:ext uri="{FF2B5EF4-FFF2-40B4-BE49-F238E27FC236}">
                      <a16:creationId xmlns:a16="http://schemas.microsoft.com/office/drawing/2014/main" id="{8CB6282E-1812-5147-DB90-903377B00915}"/>
                    </a:ext>
                  </a:extLst>
                </p14:cNvPr>
                <p14:cNvContentPartPr/>
                <p14:nvPr/>
              </p14:nvContentPartPr>
              <p14:xfrm>
                <a:off x="8991411" y="4733769"/>
                <a:ext cx="201960" cy="30960"/>
              </p14:xfrm>
            </p:contentPart>
          </mc:Choice>
          <mc:Fallback xmlns="">
            <p:pic>
              <p:nvPicPr>
                <p:cNvPr id="84" name="Ink 83">
                  <a:extLst>
                    <a:ext uri="{FF2B5EF4-FFF2-40B4-BE49-F238E27FC236}">
                      <a16:creationId xmlns:a16="http://schemas.microsoft.com/office/drawing/2014/main" id="{8CB6282E-1812-5147-DB90-903377B00915}"/>
                    </a:ext>
                  </a:extLst>
                </p:cNvPr>
                <p:cNvPicPr/>
                <p:nvPr/>
              </p:nvPicPr>
              <p:blipFill>
                <a:blip r:embed="rId157"/>
                <a:stretch>
                  <a:fillRect/>
                </a:stretch>
              </p:blipFill>
              <p:spPr>
                <a:xfrm>
                  <a:off x="8973411" y="4715769"/>
                  <a:ext cx="2376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1" name="Ink 100">
                  <a:extLst>
                    <a:ext uri="{FF2B5EF4-FFF2-40B4-BE49-F238E27FC236}">
                      <a16:creationId xmlns:a16="http://schemas.microsoft.com/office/drawing/2014/main" id="{6A608BF3-B130-E7EE-2C14-D0E7712F2324}"/>
                    </a:ext>
                  </a:extLst>
                </p14:cNvPr>
                <p14:cNvContentPartPr/>
                <p14:nvPr/>
              </p14:nvContentPartPr>
              <p14:xfrm>
                <a:off x="8649411" y="4747089"/>
                <a:ext cx="164520" cy="192240"/>
              </p14:xfrm>
            </p:contentPart>
          </mc:Choice>
          <mc:Fallback xmlns="">
            <p:pic>
              <p:nvPicPr>
                <p:cNvPr id="101" name="Ink 100">
                  <a:extLst>
                    <a:ext uri="{FF2B5EF4-FFF2-40B4-BE49-F238E27FC236}">
                      <a16:creationId xmlns:a16="http://schemas.microsoft.com/office/drawing/2014/main" id="{6A608BF3-B130-E7EE-2C14-D0E7712F2324}"/>
                    </a:ext>
                  </a:extLst>
                </p:cNvPr>
                <p:cNvPicPr/>
                <p:nvPr/>
              </p:nvPicPr>
              <p:blipFill>
                <a:blip r:embed="rId159"/>
                <a:stretch>
                  <a:fillRect/>
                </a:stretch>
              </p:blipFill>
              <p:spPr>
                <a:xfrm>
                  <a:off x="8631771" y="4729089"/>
                  <a:ext cx="2001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3" name="Ink 102">
                  <a:extLst>
                    <a:ext uri="{FF2B5EF4-FFF2-40B4-BE49-F238E27FC236}">
                      <a16:creationId xmlns:a16="http://schemas.microsoft.com/office/drawing/2014/main" id="{6B7B39E4-CBC6-85A3-939B-E801E5F47A74}"/>
                    </a:ext>
                  </a:extLst>
                </p14:cNvPr>
                <p14:cNvContentPartPr/>
                <p14:nvPr/>
              </p14:nvContentPartPr>
              <p14:xfrm>
                <a:off x="6968931" y="2755209"/>
                <a:ext cx="41400" cy="135360"/>
              </p14:xfrm>
            </p:contentPart>
          </mc:Choice>
          <mc:Fallback xmlns="">
            <p:pic>
              <p:nvPicPr>
                <p:cNvPr id="103" name="Ink 102">
                  <a:extLst>
                    <a:ext uri="{FF2B5EF4-FFF2-40B4-BE49-F238E27FC236}">
                      <a16:creationId xmlns:a16="http://schemas.microsoft.com/office/drawing/2014/main" id="{6B7B39E4-CBC6-85A3-939B-E801E5F47A74}"/>
                    </a:ext>
                  </a:extLst>
                </p:cNvPr>
                <p:cNvPicPr/>
                <p:nvPr/>
              </p:nvPicPr>
              <p:blipFill>
                <a:blip r:embed="rId161"/>
                <a:stretch>
                  <a:fillRect/>
                </a:stretch>
              </p:blipFill>
              <p:spPr>
                <a:xfrm>
                  <a:off x="6951291" y="2737209"/>
                  <a:ext cx="770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4" name="Ink 103">
                  <a:extLst>
                    <a:ext uri="{FF2B5EF4-FFF2-40B4-BE49-F238E27FC236}">
                      <a16:creationId xmlns:a16="http://schemas.microsoft.com/office/drawing/2014/main" id="{7537ADC7-662D-FC73-1AD2-5643902DDFC9}"/>
                    </a:ext>
                  </a:extLst>
                </p14:cNvPr>
                <p14:cNvContentPartPr/>
                <p14:nvPr/>
              </p14:nvContentPartPr>
              <p14:xfrm>
                <a:off x="6254331" y="3846729"/>
                <a:ext cx="105840" cy="72000"/>
              </p14:xfrm>
            </p:contentPart>
          </mc:Choice>
          <mc:Fallback xmlns="">
            <p:pic>
              <p:nvPicPr>
                <p:cNvPr id="104" name="Ink 103">
                  <a:extLst>
                    <a:ext uri="{FF2B5EF4-FFF2-40B4-BE49-F238E27FC236}">
                      <a16:creationId xmlns:a16="http://schemas.microsoft.com/office/drawing/2014/main" id="{7537ADC7-662D-FC73-1AD2-5643902DDFC9}"/>
                    </a:ext>
                  </a:extLst>
                </p:cNvPr>
                <p:cNvPicPr/>
                <p:nvPr/>
              </p:nvPicPr>
              <p:blipFill>
                <a:blip r:embed="rId163"/>
                <a:stretch>
                  <a:fillRect/>
                </a:stretch>
              </p:blipFill>
              <p:spPr>
                <a:xfrm>
                  <a:off x="6236691" y="3829089"/>
                  <a:ext cx="141480" cy="107640"/>
                </a:xfrm>
                <a:prstGeom prst="rect">
                  <a:avLst/>
                </a:prstGeom>
              </p:spPr>
            </p:pic>
          </mc:Fallback>
        </mc:AlternateContent>
      </p:grpSp>
    </p:spTree>
    <p:extLst>
      <p:ext uri="{BB962C8B-B14F-4D97-AF65-F5344CB8AC3E}">
        <p14:creationId xmlns:p14="http://schemas.microsoft.com/office/powerpoint/2010/main" val="724029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6075EE-19A3-AC03-6496-B70072259584}"/>
              </a:ext>
            </a:extLst>
          </p:cNvPr>
          <p:cNvSpPr txBox="1"/>
          <p:nvPr/>
        </p:nvSpPr>
        <p:spPr>
          <a:xfrm>
            <a:off x="370115" y="1175967"/>
            <a:ext cx="7690755" cy="2585323"/>
          </a:xfrm>
          <a:prstGeom prst="rect">
            <a:avLst/>
          </a:prstGeom>
          <a:noFill/>
        </p:spPr>
        <p:txBody>
          <a:bodyPr wrap="square">
            <a:spAutoFit/>
          </a:bodyPr>
          <a:lstStyle/>
          <a:p>
            <a:pPr algn="l"/>
            <a:r>
              <a:rPr lang="en-US" sz="1800" b="0" i="0" u="none" strike="noStrike" baseline="0" dirty="0">
                <a:latin typeface="CMR10"/>
              </a:rPr>
              <a:t>A Brillouin zone </a:t>
            </a:r>
            <a:r>
              <a:rPr lang="en-US" sz="1800" b="0" i="1" u="none" strike="noStrike" baseline="0" dirty="0">
                <a:latin typeface="CMR10"/>
              </a:rPr>
              <a:t>is defined as</a:t>
            </a:r>
            <a:r>
              <a:rPr lang="en-US" sz="1800" b="0" i="0" u="none" strike="noStrike" baseline="0" dirty="0">
                <a:latin typeface="CMR10"/>
              </a:rPr>
              <a:t> a Wigner-Seitz cell in the reciprocal lattice.  This is the only construction used in electron energy band theory and in the expression of the elementary excitations of crystals.  </a:t>
            </a:r>
          </a:p>
          <a:p>
            <a:pPr algn="l"/>
            <a:endParaRPr lang="en-US" dirty="0">
              <a:latin typeface="CMR10"/>
            </a:endParaRPr>
          </a:p>
          <a:p>
            <a:pPr algn="l"/>
            <a:r>
              <a:rPr lang="en-US" sz="1800" b="0" i="0" u="none" strike="noStrike" baseline="0" dirty="0">
                <a:latin typeface="CMR10"/>
              </a:rPr>
              <a:t>To form the BZ, we draw the perpendicular bisectors of each of these reciprocal lattice vectors.  We extend those bisectors until they meet the bisectors of the neighboring arrows. This is sketched in Fig. 2(e).  The resulting BZ is a regular hexagon. Note that this hexagonal BZ is rotated by 30 deg from the hexagonal Wigner-Seitz unit cell, Fig. 2(c).</a:t>
            </a:r>
            <a:endParaRPr lang="en-US" dirty="0"/>
          </a:p>
        </p:txBody>
      </p:sp>
      <p:pic>
        <p:nvPicPr>
          <p:cNvPr id="5" name="Picture 4">
            <a:extLst>
              <a:ext uri="{FF2B5EF4-FFF2-40B4-BE49-F238E27FC236}">
                <a16:creationId xmlns:a16="http://schemas.microsoft.com/office/drawing/2014/main" id="{76B0F026-305A-0F6F-70FB-B58A12688838}"/>
              </a:ext>
            </a:extLst>
          </p:cNvPr>
          <p:cNvPicPr>
            <a:picLocks noChangeAspect="1"/>
          </p:cNvPicPr>
          <p:nvPr/>
        </p:nvPicPr>
        <p:blipFill>
          <a:blip r:embed="rId2"/>
          <a:stretch>
            <a:fillRect/>
          </a:stretch>
        </p:blipFill>
        <p:spPr>
          <a:xfrm>
            <a:off x="8949830" y="181961"/>
            <a:ext cx="2823176" cy="2109482"/>
          </a:xfrm>
          <a:prstGeom prst="rect">
            <a:avLst/>
          </a:prstGeom>
        </p:spPr>
      </p:pic>
      <p:sp>
        <p:nvSpPr>
          <p:cNvPr id="6" name="TextBox 5">
            <a:extLst>
              <a:ext uri="{FF2B5EF4-FFF2-40B4-BE49-F238E27FC236}">
                <a16:creationId xmlns:a16="http://schemas.microsoft.com/office/drawing/2014/main" id="{02AD51B6-F99D-7698-B50D-BD716D2CB16B}"/>
              </a:ext>
            </a:extLst>
          </p:cNvPr>
          <p:cNvSpPr txBox="1"/>
          <p:nvPr/>
        </p:nvSpPr>
        <p:spPr>
          <a:xfrm>
            <a:off x="195942" y="4880793"/>
            <a:ext cx="8098972" cy="646331"/>
          </a:xfrm>
          <a:prstGeom prst="rect">
            <a:avLst/>
          </a:prstGeom>
          <a:noFill/>
        </p:spPr>
        <p:txBody>
          <a:bodyPr wrap="square">
            <a:spAutoFit/>
          </a:bodyPr>
          <a:lstStyle/>
          <a:p>
            <a:pPr algn="l"/>
            <a:r>
              <a:rPr lang="en-US" sz="1800" b="0" i="1" u="none" strike="noStrike" baseline="0" dirty="0">
                <a:latin typeface="CMTI10"/>
              </a:rPr>
              <a:t>Note</a:t>
            </a:r>
            <a:r>
              <a:rPr lang="en-US" sz="1800" b="0" i="0" u="none" strike="noStrike" baseline="0" dirty="0">
                <a:latin typeface="CMR10"/>
              </a:rPr>
              <a:t>: The corner at the zone edge is the K point, and the center of the face on</a:t>
            </a:r>
          </a:p>
          <a:p>
            <a:pPr algn="l"/>
            <a:r>
              <a:rPr lang="en-US" sz="1800" b="0" i="0" u="none" strike="noStrike" baseline="0" dirty="0">
                <a:latin typeface="CMR10"/>
              </a:rPr>
              <a:t>the BZ is the M point. </a:t>
            </a:r>
            <a:endParaRPr lang="en-US" dirty="0"/>
          </a:p>
        </p:txBody>
      </p:sp>
    </p:spTree>
    <p:extLst>
      <p:ext uri="{BB962C8B-B14F-4D97-AF65-F5344CB8AC3E}">
        <p14:creationId xmlns:p14="http://schemas.microsoft.com/office/powerpoint/2010/main" val="2671279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5240</TotalTime>
  <Words>1338</Words>
  <Application>Microsoft Office PowerPoint</Application>
  <PresentationFormat>Widescreen</PresentationFormat>
  <Paragraphs>74</Paragraphs>
  <Slides>21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Arial</vt:lpstr>
      <vt:lpstr>Calibri</vt:lpstr>
      <vt:lpstr>Calibri Light</vt:lpstr>
      <vt:lpstr>CMMI10</vt:lpstr>
      <vt:lpstr>CMMI7</vt:lpstr>
      <vt:lpstr>CMMIB10</vt:lpstr>
      <vt:lpstr>CMR10</vt:lpstr>
      <vt:lpstr>CMR7</vt:lpstr>
      <vt:lpstr>CMSY10</vt:lpstr>
      <vt:lpstr>CMTI10</vt:lpstr>
      <vt:lpstr>Symbol</vt:lpstr>
      <vt:lpstr>Office Theme</vt:lpstr>
      <vt:lpstr>Graphene band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Peale</dc:creator>
  <cp:lastModifiedBy>Robert Peale</cp:lastModifiedBy>
  <cp:revision>14</cp:revision>
  <dcterms:created xsi:type="dcterms:W3CDTF">2022-05-17T14:21:45Z</dcterms:created>
  <dcterms:modified xsi:type="dcterms:W3CDTF">2022-06-21T16:48:50Z</dcterms:modified>
</cp:coreProperties>
</file>