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8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8574-3CA9-4C79-BBB0-5D5540EB74A2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3D3C-1FD7-4982-A3FC-669898EF9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40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8574-3CA9-4C79-BBB0-5D5540EB74A2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3D3C-1FD7-4982-A3FC-669898EF9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91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8574-3CA9-4C79-BBB0-5D5540EB74A2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3D3C-1FD7-4982-A3FC-669898EF9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13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8574-3CA9-4C79-BBB0-5D5540EB74A2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3D3C-1FD7-4982-A3FC-669898EF9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996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8574-3CA9-4C79-BBB0-5D5540EB74A2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3D3C-1FD7-4982-A3FC-669898EF9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42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8574-3CA9-4C79-BBB0-5D5540EB74A2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3D3C-1FD7-4982-A3FC-669898EF9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659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8574-3CA9-4C79-BBB0-5D5540EB74A2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3D3C-1FD7-4982-A3FC-669898EF9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744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8574-3CA9-4C79-BBB0-5D5540EB74A2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3D3C-1FD7-4982-A3FC-669898EF9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32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8574-3CA9-4C79-BBB0-5D5540EB74A2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3D3C-1FD7-4982-A3FC-669898EF9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81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8574-3CA9-4C79-BBB0-5D5540EB74A2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3D3C-1FD7-4982-A3FC-669898EF9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78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8574-3CA9-4C79-BBB0-5D5540EB74A2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3D3C-1FD7-4982-A3FC-669898EF9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32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88574-3CA9-4C79-BBB0-5D5540EB74A2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B3D3C-1FD7-4982-A3FC-669898EF9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91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Electricity and Magnetism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Griffiths Chapter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257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494" y="398058"/>
            <a:ext cx="4269601" cy="2575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90880"/>
            <a:ext cx="9144000" cy="2976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207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9653"/>
            <a:ext cx="9144000" cy="459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45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6636"/>
            <a:ext cx="9144000" cy="4129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078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99" y="2008200"/>
            <a:ext cx="8895001" cy="28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531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913" y="1050428"/>
            <a:ext cx="8844173" cy="4757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798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339" y="846995"/>
            <a:ext cx="2388943" cy="181405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1470" y="694765"/>
            <a:ext cx="3405515" cy="211851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812" y="4370864"/>
            <a:ext cx="3659658" cy="19789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7213" y="2999090"/>
            <a:ext cx="2439772" cy="7230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59462" y="3722176"/>
            <a:ext cx="4727058" cy="153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528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000" y="1490590"/>
            <a:ext cx="7370144" cy="2321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16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6935"/>
            <a:ext cx="8793344" cy="353931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6921" y="4409187"/>
            <a:ext cx="3100543" cy="1953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858" y="4290419"/>
            <a:ext cx="5184515" cy="1712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777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02" y="624845"/>
            <a:ext cx="8132572" cy="304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368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243" y="458375"/>
            <a:ext cx="7878430" cy="43004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85316" y="5443671"/>
            <a:ext cx="6958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Mixed differential equations for the four potential functions V, A</a:t>
            </a:r>
            <a:r>
              <a:rPr lang="en-US" baseline="-25000" dirty="0" smtClean="0"/>
              <a:t>x</a:t>
            </a:r>
            <a:r>
              <a:rPr lang="en-US" dirty="0" smtClean="0"/>
              <a:t>, A</a:t>
            </a:r>
            <a:r>
              <a:rPr lang="en-US" baseline="-25000" dirty="0" smtClean="0"/>
              <a:t>y</a:t>
            </a:r>
            <a:r>
              <a:rPr lang="en-US" dirty="0" smtClean="0"/>
              <a:t>,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z</a:t>
            </a:r>
            <a:endParaRPr lang="en-US" baseline="-25000" dirty="0" smtClean="0"/>
          </a:p>
          <a:p>
            <a:r>
              <a:rPr lang="en-US" dirty="0" smtClean="0"/>
              <a:t>Instead of mixed Maxwell equations for 6 field components.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044080" y="4247260"/>
            <a:ext cx="715359" cy="5115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80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306" t="9737"/>
          <a:stretch/>
        </p:blipFill>
        <p:spPr>
          <a:xfrm>
            <a:off x="675118" y="888763"/>
            <a:ext cx="7299496" cy="172902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499" y="3124543"/>
            <a:ext cx="8895001" cy="60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145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32</Words>
  <Application>Microsoft Office PowerPoint</Application>
  <PresentationFormat>On-screen Show (4:3)</PresentationFormat>
  <Paragraphs>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Electricity and Magnetism 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College of Sciences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Electricity and Magnetism II</dc:title>
  <dc:creator>Robert Peale</dc:creator>
  <cp:lastModifiedBy>Robert Peale</cp:lastModifiedBy>
  <cp:revision>4</cp:revision>
  <dcterms:created xsi:type="dcterms:W3CDTF">2019-02-11T14:05:00Z</dcterms:created>
  <dcterms:modified xsi:type="dcterms:W3CDTF">2019-02-11T14:55:58Z</dcterms:modified>
</cp:coreProperties>
</file>